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sldIdLst>
    <p:sldId id="256" r:id="rId2"/>
  </p:sldIdLst>
  <p:sldSz cx="36576000" cy="27432000"/>
  <p:notesSz cx="6858000" cy="9144000"/>
  <p:defaultTextStyle>
    <a:defPPr>
      <a:defRPr lang="en-US"/>
    </a:defPPr>
    <a:lvl1pPr marL="0" algn="l" defTabSz="3072290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1pPr>
    <a:lvl2pPr marL="1536144" algn="l" defTabSz="3072290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2pPr>
    <a:lvl3pPr marL="3072290" algn="l" defTabSz="3072290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3pPr>
    <a:lvl4pPr marL="4608434" algn="l" defTabSz="3072290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4pPr>
    <a:lvl5pPr marL="6144580" algn="l" defTabSz="3072290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5pPr>
    <a:lvl6pPr marL="7680724" algn="l" defTabSz="3072290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6pPr>
    <a:lvl7pPr marL="9216868" algn="l" defTabSz="3072290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7pPr>
    <a:lvl8pPr marL="10753014" algn="l" defTabSz="3072290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8pPr>
    <a:lvl9pPr marL="12289158" algn="l" defTabSz="3072290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6588"/>
    <p:restoredTop sz="94666"/>
  </p:normalViewPr>
  <p:slideViewPr>
    <p:cSldViewPr snapToGrid="0" snapToObjects="1">
      <p:cViewPr>
        <p:scale>
          <a:sx n="56" d="100"/>
          <a:sy n="56" d="100"/>
        </p:scale>
        <p:origin x="-184" y="-4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43200" y="4489452"/>
            <a:ext cx="31089600" cy="9550400"/>
          </a:xfrm>
        </p:spPr>
        <p:txBody>
          <a:bodyPr anchor="b"/>
          <a:lstStyle>
            <a:lvl1pPr algn="ctr">
              <a:defRPr sz="2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0" y="14408152"/>
            <a:ext cx="27432000" cy="6623048"/>
          </a:xfrm>
        </p:spPr>
        <p:txBody>
          <a:bodyPr/>
          <a:lstStyle>
            <a:lvl1pPr marL="0" indent="0" algn="ctr">
              <a:buNone/>
              <a:defRPr sz="9600"/>
            </a:lvl1pPr>
            <a:lvl2pPr marL="1828800" indent="0" algn="ctr">
              <a:buNone/>
              <a:defRPr sz="8000"/>
            </a:lvl2pPr>
            <a:lvl3pPr marL="3657600" indent="0" algn="ctr">
              <a:buNone/>
              <a:defRPr sz="7200"/>
            </a:lvl3pPr>
            <a:lvl4pPr marL="5486400" indent="0" algn="ctr">
              <a:buNone/>
              <a:defRPr sz="6400"/>
            </a:lvl4pPr>
            <a:lvl5pPr marL="7315200" indent="0" algn="ctr">
              <a:buNone/>
              <a:defRPr sz="6400"/>
            </a:lvl5pPr>
            <a:lvl6pPr marL="9144000" indent="0" algn="ctr">
              <a:buNone/>
              <a:defRPr sz="6400"/>
            </a:lvl6pPr>
            <a:lvl7pPr marL="10972800" indent="0" algn="ctr">
              <a:buNone/>
              <a:defRPr sz="6400"/>
            </a:lvl7pPr>
            <a:lvl8pPr marL="12801600" indent="0" algn="ctr">
              <a:buNone/>
              <a:defRPr sz="6400"/>
            </a:lvl8pPr>
            <a:lvl9pPr marL="14630400" indent="0" algn="ctr">
              <a:buNone/>
              <a:defRPr sz="64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77330-C329-5F47-93AA-F9BFB730B1BB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151A9-F1D7-0B41-8FBD-7A0A84CC8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662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77330-C329-5F47-93AA-F9BFB730B1BB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151A9-F1D7-0B41-8FBD-7A0A84CC8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125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174702" y="1460500"/>
            <a:ext cx="7886700" cy="2324735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14602" y="1460500"/>
            <a:ext cx="23202900" cy="2324735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77330-C329-5F47-93AA-F9BFB730B1BB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151A9-F1D7-0B41-8FBD-7A0A84CC8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149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77330-C329-5F47-93AA-F9BFB730B1BB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151A9-F1D7-0B41-8FBD-7A0A84CC8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029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52" y="6838958"/>
            <a:ext cx="31546800" cy="11410948"/>
          </a:xfrm>
        </p:spPr>
        <p:txBody>
          <a:bodyPr anchor="b"/>
          <a:lstStyle>
            <a:lvl1pPr>
              <a:defRPr sz="2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95552" y="18357858"/>
            <a:ext cx="31546800" cy="6000748"/>
          </a:xfrm>
        </p:spPr>
        <p:txBody>
          <a:bodyPr/>
          <a:lstStyle>
            <a:lvl1pPr marL="0" indent="0">
              <a:buNone/>
              <a:defRPr sz="9600">
                <a:solidFill>
                  <a:schemeClr val="tx1"/>
                </a:solidFill>
              </a:defRPr>
            </a:lvl1pPr>
            <a:lvl2pPr marL="1828800" indent="0">
              <a:buNone/>
              <a:defRPr sz="8000">
                <a:solidFill>
                  <a:schemeClr val="tx1">
                    <a:tint val="75000"/>
                  </a:schemeClr>
                </a:solidFill>
              </a:defRPr>
            </a:lvl2pPr>
            <a:lvl3pPr marL="36576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3pPr>
            <a:lvl4pPr marL="5486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73152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91440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09728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28016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4630400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77330-C329-5F47-93AA-F9BFB730B1BB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151A9-F1D7-0B41-8FBD-7A0A84CC8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049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4600" y="7302500"/>
            <a:ext cx="15544800" cy="174053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516600" y="7302500"/>
            <a:ext cx="15544800" cy="174053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77330-C329-5F47-93AA-F9BFB730B1BB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151A9-F1D7-0B41-8FBD-7A0A84CC8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173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460506"/>
            <a:ext cx="31546800" cy="53022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9368" y="6724652"/>
            <a:ext cx="15473360" cy="32956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9368" y="10020300"/>
            <a:ext cx="15473360" cy="147383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516602" y="6724652"/>
            <a:ext cx="15549564" cy="3295648"/>
          </a:xfrm>
        </p:spPr>
        <p:txBody>
          <a:bodyPr anchor="b"/>
          <a:lstStyle>
            <a:lvl1pPr marL="0" indent="0">
              <a:buNone/>
              <a:defRPr sz="9600" b="1"/>
            </a:lvl1pPr>
            <a:lvl2pPr marL="1828800" indent="0">
              <a:buNone/>
              <a:defRPr sz="8000" b="1"/>
            </a:lvl2pPr>
            <a:lvl3pPr marL="3657600" indent="0">
              <a:buNone/>
              <a:defRPr sz="7200" b="1"/>
            </a:lvl3pPr>
            <a:lvl4pPr marL="5486400" indent="0">
              <a:buNone/>
              <a:defRPr sz="6400" b="1"/>
            </a:lvl4pPr>
            <a:lvl5pPr marL="7315200" indent="0">
              <a:buNone/>
              <a:defRPr sz="6400" b="1"/>
            </a:lvl5pPr>
            <a:lvl6pPr marL="9144000" indent="0">
              <a:buNone/>
              <a:defRPr sz="6400" b="1"/>
            </a:lvl6pPr>
            <a:lvl7pPr marL="10972800" indent="0">
              <a:buNone/>
              <a:defRPr sz="6400" b="1"/>
            </a:lvl7pPr>
            <a:lvl8pPr marL="12801600" indent="0">
              <a:buNone/>
              <a:defRPr sz="6400" b="1"/>
            </a:lvl8pPr>
            <a:lvl9pPr marL="14630400" indent="0">
              <a:buNone/>
              <a:defRPr sz="64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516602" y="10020300"/>
            <a:ext cx="15549564" cy="1473835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77330-C329-5F47-93AA-F9BFB730B1BB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151A9-F1D7-0B41-8FBD-7A0A84CC8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503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77330-C329-5F47-93AA-F9BFB730B1BB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151A9-F1D7-0B41-8FBD-7A0A84CC8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51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77330-C329-5F47-93AA-F9BFB730B1BB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151A9-F1D7-0B41-8FBD-7A0A84CC8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059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828800"/>
            <a:ext cx="11796712" cy="640080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9564" y="3949706"/>
            <a:ext cx="18516600" cy="19494500"/>
          </a:xfrm>
        </p:spPr>
        <p:txBody>
          <a:bodyPr/>
          <a:lstStyle>
            <a:lvl1pPr>
              <a:defRPr sz="12800"/>
            </a:lvl1pPr>
            <a:lvl2pPr>
              <a:defRPr sz="11200"/>
            </a:lvl2pPr>
            <a:lvl3pPr>
              <a:defRPr sz="9600"/>
            </a:lvl3pPr>
            <a:lvl4pPr>
              <a:defRPr sz="8000"/>
            </a:lvl4pPr>
            <a:lvl5pPr>
              <a:defRPr sz="8000"/>
            </a:lvl5pPr>
            <a:lvl6pPr>
              <a:defRPr sz="8000"/>
            </a:lvl6pPr>
            <a:lvl7pPr>
              <a:defRPr sz="8000"/>
            </a:lvl7pPr>
            <a:lvl8pPr>
              <a:defRPr sz="8000"/>
            </a:lvl8pPr>
            <a:lvl9pPr>
              <a:defRPr sz="8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8229600"/>
            <a:ext cx="11796712" cy="15246352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77330-C329-5F47-93AA-F9BFB730B1BB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151A9-F1D7-0B41-8FBD-7A0A84CC8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621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9364" y="1828800"/>
            <a:ext cx="11796712" cy="6400800"/>
          </a:xfrm>
        </p:spPr>
        <p:txBody>
          <a:bodyPr anchor="b"/>
          <a:lstStyle>
            <a:lvl1pPr>
              <a:defRPr sz="1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549564" y="3949706"/>
            <a:ext cx="18516600" cy="19494500"/>
          </a:xfrm>
        </p:spPr>
        <p:txBody>
          <a:bodyPr anchor="t"/>
          <a:lstStyle>
            <a:lvl1pPr marL="0" indent="0">
              <a:buNone/>
              <a:defRPr sz="12800"/>
            </a:lvl1pPr>
            <a:lvl2pPr marL="1828800" indent="0">
              <a:buNone/>
              <a:defRPr sz="11200"/>
            </a:lvl2pPr>
            <a:lvl3pPr marL="3657600" indent="0">
              <a:buNone/>
              <a:defRPr sz="9600"/>
            </a:lvl3pPr>
            <a:lvl4pPr marL="5486400" indent="0">
              <a:buNone/>
              <a:defRPr sz="8000"/>
            </a:lvl4pPr>
            <a:lvl5pPr marL="7315200" indent="0">
              <a:buNone/>
              <a:defRPr sz="8000"/>
            </a:lvl5pPr>
            <a:lvl6pPr marL="9144000" indent="0">
              <a:buNone/>
              <a:defRPr sz="8000"/>
            </a:lvl6pPr>
            <a:lvl7pPr marL="10972800" indent="0">
              <a:buNone/>
              <a:defRPr sz="8000"/>
            </a:lvl7pPr>
            <a:lvl8pPr marL="12801600" indent="0">
              <a:buNone/>
              <a:defRPr sz="8000"/>
            </a:lvl8pPr>
            <a:lvl9pPr marL="14630400" indent="0">
              <a:buNone/>
              <a:defRPr sz="8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19364" y="8229600"/>
            <a:ext cx="11796712" cy="15246352"/>
          </a:xfrm>
        </p:spPr>
        <p:txBody>
          <a:bodyPr/>
          <a:lstStyle>
            <a:lvl1pPr marL="0" indent="0">
              <a:buNone/>
              <a:defRPr sz="6400"/>
            </a:lvl1pPr>
            <a:lvl2pPr marL="1828800" indent="0">
              <a:buNone/>
              <a:defRPr sz="5600"/>
            </a:lvl2pPr>
            <a:lvl3pPr marL="3657600" indent="0">
              <a:buNone/>
              <a:defRPr sz="4800"/>
            </a:lvl3pPr>
            <a:lvl4pPr marL="5486400" indent="0">
              <a:buNone/>
              <a:defRPr sz="4000"/>
            </a:lvl4pPr>
            <a:lvl5pPr marL="7315200" indent="0">
              <a:buNone/>
              <a:defRPr sz="4000"/>
            </a:lvl5pPr>
            <a:lvl6pPr marL="9144000" indent="0">
              <a:buNone/>
              <a:defRPr sz="4000"/>
            </a:lvl6pPr>
            <a:lvl7pPr marL="10972800" indent="0">
              <a:buNone/>
              <a:defRPr sz="4000"/>
            </a:lvl7pPr>
            <a:lvl8pPr marL="12801600" indent="0">
              <a:buNone/>
              <a:defRPr sz="4000"/>
            </a:lvl8pPr>
            <a:lvl9pPr marL="14630400" indent="0">
              <a:buNone/>
              <a:defRPr sz="4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277330-C329-5F47-93AA-F9BFB730B1BB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151A9-F1D7-0B41-8FBD-7A0A84CC8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714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1460506"/>
            <a:ext cx="31546800" cy="53022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4600" y="7302500"/>
            <a:ext cx="31546800" cy="17405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14600" y="25425406"/>
            <a:ext cx="82296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277330-C329-5F47-93AA-F9BFB730B1BB}" type="datetimeFigureOut">
              <a:rPr lang="en-US" smtClean="0"/>
              <a:t>12/10/18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15800" y="25425406"/>
            <a:ext cx="123444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831800" y="25425406"/>
            <a:ext cx="8229600" cy="14605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151A9-F1D7-0B41-8FBD-7A0A84CC83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4592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txStyles>
    <p:titleStyle>
      <a:lvl1pPr algn="l" defTabSz="3657600" rtl="0" eaLnBrk="1" latinLnBrk="0" hangingPunct="1">
        <a:lnSpc>
          <a:spcPct val="90000"/>
        </a:lnSpc>
        <a:spcBef>
          <a:spcPct val="0"/>
        </a:spcBef>
        <a:buNone/>
        <a:defRPr sz="17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0" indent="-914400" algn="l" defTabSz="3657600" rtl="0" eaLnBrk="1" latinLnBrk="0" hangingPunct="1">
        <a:lnSpc>
          <a:spcPct val="90000"/>
        </a:lnSpc>
        <a:spcBef>
          <a:spcPts val="4000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8000" kern="1200">
          <a:solidFill>
            <a:schemeClr val="tx1"/>
          </a:solidFill>
          <a:latin typeface="+mn-lt"/>
          <a:ea typeface="+mn-ea"/>
          <a:cs typeface="+mn-cs"/>
        </a:defRPr>
      </a:lvl3pPr>
      <a:lvl4pPr marL="6400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0" indent="-914400" algn="l" defTabSz="36576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1pPr>
      <a:lvl2pPr marL="1828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657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6pPr>
      <a:lvl7pPr marL="109728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7pPr>
      <a:lvl8pPr marL="128016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8pPr>
      <a:lvl9pPr marL="14630400" algn="l" defTabSz="3657600" rtl="0" eaLnBrk="1" latinLnBrk="0" hangingPunct="1">
        <a:defRPr sz="7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utoShape 29">
            <a:extLst>
              <a:ext uri="{FF2B5EF4-FFF2-40B4-BE49-F238E27FC236}">
                <a16:creationId xmlns:a16="http://schemas.microsoft.com/office/drawing/2014/main" id="{3E0313C3-93F9-6946-A8C7-086C5C60C1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57349" y="5014603"/>
            <a:ext cx="11191651" cy="21655845"/>
          </a:xfrm>
          <a:prstGeom prst="roundRect">
            <a:avLst>
              <a:gd name="adj" fmla="val 7000"/>
            </a:avLst>
          </a:prstGeom>
          <a:solidFill>
            <a:schemeClr val="bg1">
              <a:alpha val="89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108714" tIns="54357" rIns="108714" bIns="54357" anchor="ctr"/>
          <a:lstStyle/>
          <a:p>
            <a:endParaRPr lang="en-US" sz="730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AutoShape 31">
            <a:extLst>
              <a:ext uri="{FF2B5EF4-FFF2-40B4-BE49-F238E27FC236}">
                <a16:creationId xmlns:a16="http://schemas.microsoft.com/office/drawing/2014/main" id="{40CD0920-1D94-6E42-9A21-DDD9CD95E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441425" y="5014603"/>
            <a:ext cx="11559156" cy="21655845"/>
          </a:xfrm>
          <a:prstGeom prst="roundRect">
            <a:avLst>
              <a:gd name="adj" fmla="val 7000"/>
            </a:avLst>
          </a:prstGeom>
          <a:solidFill>
            <a:schemeClr val="bg1">
              <a:alpha val="89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108714" tIns="54357" rIns="108714" bIns="54357" anchor="ctr"/>
          <a:lstStyle/>
          <a:p>
            <a:endParaRPr lang="en-US" sz="730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AutoShape 4">
            <a:extLst>
              <a:ext uri="{FF2B5EF4-FFF2-40B4-BE49-F238E27FC236}">
                <a16:creationId xmlns:a16="http://schemas.microsoft.com/office/drawing/2014/main" id="{74C5A459-1552-7F4E-9AA9-A80B92E627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783" y="5014602"/>
            <a:ext cx="11496328" cy="21655846"/>
          </a:xfrm>
          <a:prstGeom prst="roundRect">
            <a:avLst>
              <a:gd name="adj" fmla="val 7000"/>
            </a:avLst>
          </a:prstGeom>
          <a:solidFill>
            <a:schemeClr val="bg1">
              <a:alpha val="87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/>
        </p:spPr>
        <p:txBody>
          <a:bodyPr wrap="none" lIns="108714" tIns="54357" rIns="108714" bIns="54357" anchor="ctr"/>
          <a:lstStyle/>
          <a:p>
            <a:endParaRPr lang="en-US" sz="7307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5EE49D7-2117-FB47-B211-D42A9D78126A}"/>
              </a:ext>
            </a:extLst>
          </p:cNvPr>
          <p:cNvSpPr txBox="1"/>
          <p:nvPr/>
        </p:nvSpPr>
        <p:spPr>
          <a:xfrm>
            <a:off x="37226981" y="27490950"/>
            <a:ext cx="213266" cy="1216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7307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Google Shape;109;p15">
            <a:extLst>
              <a:ext uri="{FF2B5EF4-FFF2-40B4-BE49-F238E27FC236}">
                <a16:creationId xmlns:a16="http://schemas.microsoft.com/office/drawing/2014/main" id="{532D96CA-C369-8E49-A644-C86AC29813D1}"/>
              </a:ext>
            </a:extLst>
          </p:cNvPr>
          <p:cNvSpPr txBox="1">
            <a:spLocks/>
          </p:cNvSpPr>
          <p:nvPr/>
        </p:nvSpPr>
        <p:spPr>
          <a:xfrm>
            <a:off x="661748" y="6115310"/>
            <a:ext cx="11076449" cy="6857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78652" tIns="278652" rIns="278652" bIns="278652" rtlCol="0" anchor="t" anchorCtr="0">
            <a:noAutofit/>
          </a:bodyPr>
          <a:lstStyle>
            <a:lvl1pPr marL="0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5926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425915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5926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851831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5614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277746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703661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7129577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555492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981408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407323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  <a:buClr>
                <a:schemeClr val="tx1"/>
              </a:buClr>
            </a:pPr>
            <a:r>
              <a:rPr lang="en-US" altLang="zh-Hans" sz="386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</a:t>
            </a:r>
            <a:r>
              <a:rPr lang="zh-Hans" altLang="en-US" sz="386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86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Goals:</a:t>
            </a:r>
            <a:endParaRPr lang="en-US" altLang="zh-CN" sz="3866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552330" algn="just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Comparing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semantic</a:t>
            </a:r>
          </a:p>
          <a:p>
            <a:pPr algn="just">
              <a:spcBef>
                <a:spcPts val="0"/>
              </a:spcBef>
              <a:buClr>
                <a:schemeClr val="tx1"/>
              </a:buClr>
            </a:pP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RGBD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dataset.</a:t>
            </a:r>
          </a:p>
          <a:p>
            <a:pPr indent="-552330" algn="just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(U-Net)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en-US" altLang="zh-Hans" sz="338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0"/>
              </a:spcBef>
              <a:buClr>
                <a:schemeClr val="tx1"/>
              </a:buClr>
            </a:pP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class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segmentation.</a:t>
            </a:r>
          </a:p>
          <a:p>
            <a:pPr marL="552343" indent="-552343" algn="just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tuning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changing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classes.</a:t>
            </a:r>
          </a:p>
          <a:p>
            <a:pPr indent="-552330" algn="just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showing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effects.</a:t>
            </a:r>
            <a:endParaRPr lang="en-US" sz="217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0"/>
              </a:spcBef>
              <a:buClr>
                <a:schemeClr val="tx1"/>
              </a:buClr>
            </a:pPr>
            <a:endParaRPr lang="en-US" sz="2175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0"/>
              </a:spcBef>
              <a:buClr>
                <a:schemeClr val="tx1"/>
              </a:buClr>
            </a:pPr>
            <a:r>
              <a:rPr lang="en-US" altLang="zh-Hans" sz="386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Challenges:</a:t>
            </a:r>
            <a:endParaRPr lang="en-US" sz="3866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0412" indent="-690412" algn="just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fusion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channel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channels.</a:t>
            </a:r>
          </a:p>
          <a:p>
            <a:pPr marL="690412" indent="-690412" algn="just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classes.</a:t>
            </a:r>
            <a:endParaRPr lang="en-US" sz="338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0412" indent="-690412" algn="just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Unbalanced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labeled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pixels,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background.</a:t>
            </a:r>
          </a:p>
          <a:p>
            <a:pPr marL="690412" indent="-690412" algn="just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complexity,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consuming.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sz="338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Google Shape;109;p15">
            <a:extLst>
              <a:ext uri="{FF2B5EF4-FFF2-40B4-BE49-F238E27FC236}">
                <a16:creationId xmlns:a16="http://schemas.microsoft.com/office/drawing/2014/main" id="{6BF8BCBE-2A1F-794C-98C3-FB456EDD6D08}"/>
              </a:ext>
            </a:extLst>
          </p:cNvPr>
          <p:cNvSpPr txBox="1">
            <a:spLocks/>
          </p:cNvSpPr>
          <p:nvPr/>
        </p:nvSpPr>
        <p:spPr>
          <a:xfrm>
            <a:off x="727367" y="18149736"/>
            <a:ext cx="10863161" cy="227023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78652" tIns="278652" rIns="278652" bIns="278652" rtlCol="0" anchor="t" anchorCtr="0">
            <a:noAutofit/>
          </a:bodyPr>
          <a:lstStyle>
            <a:lvl1pPr marL="0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5926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425915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5926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851831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5614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277746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703661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7129577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555492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981408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407323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</a:pPr>
            <a:r>
              <a:rPr lang="en-US" altLang="zh-Hans" sz="386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Features:</a:t>
            </a:r>
            <a:endParaRPr lang="en-US" altLang="zh-Hans" sz="2175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0412" indent="-690412" algn="just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1449 RGB-D images of size 480 (height)×640 (width)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38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0412" indent="-690412" algn="just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omposed of video sequences from indoor scenes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338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0412" indent="-690412" algn="just">
              <a:spcBef>
                <a:spcPts val="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ixel level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labels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totally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894 different classes.</a:t>
            </a:r>
          </a:p>
          <a:p>
            <a:pPr algn="just">
              <a:spcBef>
                <a:spcPts val="0"/>
              </a:spcBef>
            </a:pPr>
            <a:endParaRPr lang="en-US" sz="338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Google Shape;109;p15">
            <a:extLst>
              <a:ext uri="{FF2B5EF4-FFF2-40B4-BE49-F238E27FC236}">
                <a16:creationId xmlns:a16="http://schemas.microsoft.com/office/drawing/2014/main" id="{C4FF9540-4CD7-C64B-A279-B7347F80DBC7}"/>
              </a:ext>
            </a:extLst>
          </p:cNvPr>
          <p:cNvSpPr txBox="1">
            <a:spLocks/>
          </p:cNvSpPr>
          <p:nvPr/>
        </p:nvSpPr>
        <p:spPr>
          <a:xfrm>
            <a:off x="449781" y="4714793"/>
            <a:ext cx="10863161" cy="123726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78652" tIns="278652" rIns="278652" bIns="278652" rtlCol="0" anchor="t" anchorCtr="0">
            <a:noAutofit/>
          </a:bodyPr>
          <a:lstStyle>
            <a:lvl1pPr marL="0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5926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425915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5926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851831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5614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277746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703661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7129577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555492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981408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407323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Hans" sz="4832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r>
              <a:rPr lang="zh-Hans" altLang="en-US" sz="4832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4832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settings</a:t>
            </a:r>
            <a:endParaRPr lang="en-US" sz="57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1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BBC7405-ACE8-0B4E-85D2-1881CE2FAE87}"/>
              </a:ext>
            </a:extLst>
          </p:cNvPr>
          <p:cNvGrpSpPr/>
          <p:nvPr/>
        </p:nvGrpSpPr>
        <p:grpSpPr>
          <a:xfrm>
            <a:off x="749461" y="15062793"/>
            <a:ext cx="10863161" cy="3795154"/>
            <a:chOff x="895739" y="22651578"/>
            <a:chExt cx="12291320" cy="4564137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5E480B60-4759-6047-B96F-A1EAABC48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5739" y="22651578"/>
              <a:ext cx="12291320" cy="3094727"/>
            </a:xfrm>
            <a:prstGeom prst="rect">
              <a:avLst/>
            </a:prstGeom>
          </p:spPr>
        </p:pic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2EF62BEE-A3D6-C341-9EB5-3EFE2BD7EEF3}"/>
                </a:ext>
              </a:extLst>
            </p:cNvPr>
            <p:cNvGrpSpPr/>
            <p:nvPr/>
          </p:nvGrpSpPr>
          <p:grpSpPr>
            <a:xfrm>
              <a:off x="1917569" y="25852679"/>
              <a:ext cx="9855568" cy="1363036"/>
              <a:chOff x="1850604" y="25801029"/>
              <a:chExt cx="9855568" cy="1363036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3046B6B-B7A0-8A48-8A28-C53AA312BC44}"/>
                  </a:ext>
                </a:extLst>
              </p:cNvPr>
              <p:cNvSpPr txBox="1"/>
              <p:nvPr/>
            </p:nvSpPr>
            <p:spPr>
              <a:xfrm>
                <a:off x="1850604" y="25855379"/>
                <a:ext cx="3596291" cy="6475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Hans" sz="2899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RGB</a:t>
                </a:r>
                <a:r>
                  <a:rPr lang="zh-Hans" altLang="en-US" sz="2899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ans" sz="2899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r>
                  <a:rPr lang="zh-Hans" altLang="en-US" sz="2899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sz="2899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2993FC4-F552-6146-A00C-3CCD64F2FD00}"/>
                  </a:ext>
                </a:extLst>
              </p:cNvPr>
              <p:cNvSpPr txBox="1"/>
              <p:nvPr/>
            </p:nvSpPr>
            <p:spPr>
              <a:xfrm>
                <a:off x="5676991" y="25855382"/>
                <a:ext cx="2274802" cy="6475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Hans" sz="2899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depth</a:t>
                </a:r>
                <a:r>
                  <a:rPr lang="zh-Hans" altLang="en-US" sz="2899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Hans" sz="2899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image</a:t>
                </a:r>
                <a:endParaRPr lang="en-US" sz="2899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92B29CE-E640-0E44-9799-38CB0D2A8682}"/>
                  </a:ext>
                </a:extLst>
              </p:cNvPr>
              <p:cNvSpPr txBox="1"/>
              <p:nvPr/>
            </p:nvSpPr>
            <p:spPr>
              <a:xfrm>
                <a:off x="10376333" y="25801029"/>
                <a:ext cx="1329839" cy="1363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Hans" sz="2899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Labels</a:t>
                </a:r>
                <a:endParaRPr lang="en-US" sz="2899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3866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4F83201E-A34A-E948-90F1-19C6708EBC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176"/>
          <a:stretch/>
        </p:blipFill>
        <p:spPr>
          <a:xfrm>
            <a:off x="522964" y="20659233"/>
            <a:ext cx="5926998" cy="4877571"/>
          </a:xfrm>
          <a:prstGeom prst="rect">
            <a:avLst/>
          </a:prstGeom>
        </p:spPr>
      </p:pic>
      <p:graphicFrame>
        <p:nvGraphicFramePr>
          <p:cNvPr id="50" name="Table 49">
            <a:extLst>
              <a:ext uri="{FF2B5EF4-FFF2-40B4-BE49-F238E27FC236}">
                <a16:creationId xmlns:a16="http://schemas.microsoft.com/office/drawing/2014/main" id="{DDF8BA79-F298-A149-8DAB-AD658A9CD0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72971"/>
              </p:ext>
            </p:extLst>
          </p:nvPr>
        </p:nvGraphicFramePr>
        <p:xfrm>
          <a:off x="6551673" y="21133619"/>
          <a:ext cx="4954623" cy="490325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11307">
                  <a:extLst>
                    <a:ext uri="{9D8B030D-6E8A-4147-A177-3AD203B41FA5}">
                      <a16:colId xmlns:a16="http://schemas.microsoft.com/office/drawing/2014/main" val="894749024"/>
                    </a:ext>
                  </a:extLst>
                </a:gridCol>
                <a:gridCol w="1795322">
                  <a:extLst>
                    <a:ext uri="{9D8B030D-6E8A-4147-A177-3AD203B41FA5}">
                      <a16:colId xmlns:a16="http://schemas.microsoft.com/office/drawing/2014/main" val="2574572894"/>
                    </a:ext>
                  </a:extLst>
                </a:gridCol>
                <a:gridCol w="2247994">
                  <a:extLst>
                    <a:ext uri="{9D8B030D-6E8A-4147-A177-3AD203B41FA5}">
                      <a16:colId xmlns:a16="http://schemas.microsoft.com/office/drawing/2014/main" val="3787421220"/>
                    </a:ext>
                  </a:extLst>
                </a:gridCol>
              </a:tblGrid>
              <a:tr h="44188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Hans" sz="2200" dirty="0"/>
                        <a:t>Rank</a:t>
                      </a:r>
                      <a:r>
                        <a:rPr lang="zh-Hans" altLang="en-US" sz="2200" dirty="0"/>
                        <a:t> </a:t>
                      </a:r>
                      <a:endParaRPr lang="en-US" sz="2200" dirty="0"/>
                    </a:p>
                  </a:txBody>
                  <a:tcPr marL="110470" marR="110470" marT="55235" marB="552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2200" dirty="0"/>
                        <a:t>Frequency</a:t>
                      </a:r>
                      <a:r>
                        <a:rPr lang="zh-Hans" altLang="en-US" sz="2200" dirty="0"/>
                        <a:t> </a:t>
                      </a:r>
                      <a:endParaRPr lang="en-US" sz="2200" dirty="0"/>
                    </a:p>
                  </a:txBody>
                  <a:tcPr marL="110470" marR="110470" marT="55235" marB="55235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Hans" sz="2200" dirty="0"/>
                        <a:t>Item</a:t>
                      </a:r>
                      <a:endParaRPr lang="en-US" sz="2200" dirty="0"/>
                    </a:p>
                  </a:txBody>
                  <a:tcPr marL="110470" marR="110470" marT="55235" marB="55235" anchor="ctr"/>
                </a:tc>
                <a:extLst>
                  <a:ext uri="{0D108BD9-81ED-4DB2-BD59-A6C34878D82A}">
                    <a16:rowId xmlns:a16="http://schemas.microsoft.com/office/drawing/2014/main" val="2131724266"/>
                  </a:ext>
                </a:extLst>
              </a:tr>
              <a:tr h="441881"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2200" dirty="0"/>
                        <a:t>1</a:t>
                      </a:r>
                      <a:endParaRPr lang="en-US" sz="2200" dirty="0"/>
                    </a:p>
                  </a:txBody>
                  <a:tcPr marL="110470" marR="110470" marT="55235" marB="552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2200" dirty="0"/>
                        <a:t>1449</a:t>
                      </a:r>
                      <a:endParaRPr lang="en-US" sz="2200" dirty="0"/>
                    </a:p>
                  </a:txBody>
                  <a:tcPr marL="110470" marR="110470" marT="55235" marB="552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2200" dirty="0"/>
                        <a:t>background</a:t>
                      </a:r>
                      <a:endParaRPr lang="en-US" sz="2200" dirty="0"/>
                    </a:p>
                  </a:txBody>
                  <a:tcPr marL="110470" marR="110470" marT="55235" marB="55235" anchor="ctr"/>
                </a:tc>
                <a:extLst>
                  <a:ext uri="{0D108BD9-81ED-4DB2-BD59-A6C34878D82A}">
                    <a16:rowId xmlns:a16="http://schemas.microsoft.com/office/drawing/2014/main" val="3149216682"/>
                  </a:ext>
                </a:extLst>
              </a:tr>
              <a:tr h="441881"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2200" dirty="0"/>
                        <a:t>2</a:t>
                      </a:r>
                      <a:endParaRPr lang="en-US" sz="2200" dirty="0"/>
                    </a:p>
                  </a:txBody>
                  <a:tcPr marL="110470" marR="110470" marT="55235" marB="552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2200" dirty="0"/>
                        <a:t>1409</a:t>
                      </a:r>
                      <a:endParaRPr lang="en-US" sz="2200" dirty="0"/>
                    </a:p>
                  </a:txBody>
                  <a:tcPr marL="110470" marR="110470" marT="55235" marB="552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2200" dirty="0"/>
                        <a:t>wall</a:t>
                      </a:r>
                      <a:endParaRPr lang="en-US" sz="2200" dirty="0"/>
                    </a:p>
                  </a:txBody>
                  <a:tcPr marL="110470" marR="110470" marT="55235" marB="55235" anchor="ctr"/>
                </a:tc>
                <a:extLst>
                  <a:ext uri="{0D108BD9-81ED-4DB2-BD59-A6C34878D82A}">
                    <a16:rowId xmlns:a16="http://schemas.microsoft.com/office/drawing/2014/main" val="238823583"/>
                  </a:ext>
                </a:extLst>
              </a:tr>
              <a:tr h="441881"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2200" dirty="0"/>
                        <a:t>3</a:t>
                      </a:r>
                      <a:endParaRPr lang="en-US" sz="2200" dirty="0"/>
                    </a:p>
                  </a:txBody>
                  <a:tcPr marL="110470" marR="110470" marT="55235" marB="552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2200" dirty="0"/>
                        <a:t>1246</a:t>
                      </a:r>
                      <a:endParaRPr lang="en-US" sz="2200" dirty="0"/>
                    </a:p>
                  </a:txBody>
                  <a:tcPr marL="110470" marR="110470" marT="55235" marB="552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2200" dirty="0"/>
                        <a:t>floor</a:t>
                      </a:r>
                      <a:endParaRPr lang="en-US" sz="2200" dirty="0"/>
                    </a:p>
                  </a:txBody>
                  <a:tcPr marL="110470" marR="110470" marT="55235" marB="55235" anchor="ctr"/>
                </a:tc>
                <a:extLst>
                  <a:ext uri="{0D108BD9-81ED-4DB2-BD59-A6C34878D82A}">
                    <a16:rowId xmlns:a16="http://schemas.microsoft.com/office/drawing/2014/main" val="3841128763"/>
                  </a:ext>
                </a:extLst>
              </a:tr>
              <a:tr h="441881"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2200" dirty="0"/>
                        <a:t>4</a:t>
                      </a:r>
                      <a:endParaRPr lang="en-US" sz="2200" dirty="0"/>
                    </a:p>
                  </a:txBody>
                  <a:tcPr marL="110470" marR="110470" marT="55235" marB="552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2200" dirty="0"/>
                        <a:t>818</a:t>
                      </a:r>
                      <a:endParaRPr lang="en-US" sz="2200" dirty="0"/>
                    </a:p>
                  </a:txBody>
                  <a:tcPr marL="110470" marR="110470" marT="55235" marB="552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2200" dirty="0"/>
                        <a:t>picture</a:t>
                      </a:r>
                      <a:endParaRPr lang="en-US" sz="2200" dirty="0"/>
                    </a:p>
                  </a:txBody>
                  <a:tcPr marL="110470" marR="110470" marT="55235" marB="55235" anchor="ctr"/>
                </a:tc>
                <a:extLst>
                  <a:ext uri="{0D108BD9-81ED-4DB2-BD59-A6C34878D82A}">
                    <a16:rowId xmlns:a16="http://schemas.microsoft.com/office/drawing/2014/main" val="1557094475"/>
                  </a:ext>
                </a:extLst>
              </a:tr>
              <a:tr h="441881"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2200" dirty="0"/>
                        <a:t>5</a:t>
                      </a:r>
                      <a:endParaRPr lang="en-US" sz="2200" dirty="0"/>
                    </a:p>
                  </a:txBody>
                  <a:tcPr marL="110470" marR="110470" marT="55235" marB="552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2200" dirty="0"/>
                        <a:t>664</a:t>
                      </a:r>
                      <a:endParaRPr lang="en-US" sz="2200" dirty="0"/>
                    </a:p>
                  </a:txBody>
                  <a:tcPr marL="110470" marR="110470" marT="55235" marB="552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2200" dirty="0"/>
                        <a:t>cabinet</a:t>
                      </a:r>
                      <a:endParaRPr lang="en-US" sz="2200" dirty="0"/>
                    </a:p>
                  </a:txBody>
                  <a:tcPr marL="110470" marR="110470" marT="55235" marB="55235" anchor="ctr"/>
                </a:tc>
                <a:extLst>
                  <a:ext uri="{0D108BD9-81ED-4DB2-BD59-A6C34878D82A}">
                    <a16:rowId xmlns:a16="http://schemas.microsoft.com/office/drawing/2014/main" val="3352167661"/>
                  </a:ext>
                </a:extLst>
              </a:tr>
              <a:tr h="441881"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2200" dirty="0"/>
                        <a:t>6</a:t>
                      </a:r>
                      <a:endParaRPr lang="en-US" sz="2200" dirty="0"/>
                    </a:p>
                  </a:txBody>
                  <a:tcPr marL="110470" marR="110470" marT="55235" marB="552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2200" dirty="0"/>
                        <a:t>654</a:t>
                      </a:r>
                      <a:endParaRPr lang="en-US" sz="2200" dirty="0"/>
                    </a:p>
                  </a:txBody>
                  <a:tcPr marL="110470" marR="110470" marT="55235" marB="552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2200" dirty="0"/>
                        <a:t>chair</a:t>
                      </a:r>
                      <a:endParaRPr lang="en-US" sz="2200" dirty="0"/>
                    </a:p>
                  </a:txBody>
                  <a:tcPr marL="110470" marR="110470" marT="55235" marB="55235" anchor="ctr"/>
                </a:tc>
                <a:extLst>
                  <a:ext uri="{0D108BD9-81ED-4DB2-BD59-A6C34878D82A}">
                    <a16:rowId xmlns:a16="http://schemas.microsoft.com/office/drawing/2014/main" val="2137903320"/>
                  </a:ext>
                </a:extLst>
              </a:tr>
              <a:tr h="441881"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2200" dirty="0"/>
                        <a:t>7</a:t>
                      </a:r>
                      <a:endParaRPr lang="en-US" sz="2200" dirty="0"/>
                    </a:p>
                  </a:txBody>
                  <a:tcPr marL="110470" marR="110470" marT="55235" marB="552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2200" dirty="0"/>
                        <a:t>539</a:t>
                      </a:r>
                      <a:endParaRPr lang="en-US" sz="2200" dirty="0"/>
                    </a:p>
                  </a:txBody>
                  <a:tcPr marL="110470" marR="110470" marT="55235" marB="552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2200" dirty="0"/>
                        <a:t>table</a:t>
                      </a:r>
                      <a:endParaRPr lang="en-US" sz="2200" dirty="0"/>
                    </a:p>
                  </a:txBody>
                  <a:tcPr marL="110470" marR="110470" marT="55235" marB="55235" anchor="ctr"/>
                </a:tc>
                <a:extLst>
                  <a:ext uri="{0D108BD9-81ED-4DB2-BD59-A6C34878D82A}">
                    <a16:rowId xmlns:a16="http://schemas.microsoft.com/office/drawing/2014/main" val="2640548350"/>
                  </a:ext>
                </a:extLst>
              </a:tr>
              <a:tr h="441881"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2200" dirty="0"/>
                        <a:t>8</a:t>
                      </a:r>
                      <a:endParaRPr lang="en-US" sz="2200" dirty="0"/>
                    </a:p>
                  </a:txBody>
                  <a:tcPr marL="110470" marR="110470" marT="55235" marB="552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2200" dirty="0"/>
                        <a:t>417</a:t>
                      </a:r>
                      <a:endParaRPr lang="en-US" sz="2200" dirty="0"/>
                    </a:p>
                  </a:txBody>
                  <a:tcPr marL="110470" marR="110470" marT="55235" marB="552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2200" dirty="0"/>
                        <a:t>window</a:t>
                      </a:r>
                      <a:endParaRPr lang="en-US" sz="2200" dirty="0"/>
                    </a:p>
                  </a:txBody>
                  <a:tcPr marL="110470" marR="110470" marT="55235" marB="55235" anchor="ctr"/>
                </a:tc>
                <a:extLst>
                  <a:ext uri="{0D108BD9-81ED-4DB2-BD59-A6C34878D82A}">
                    <a16:rowId xmlns:a16="http://schemas.microsoft.com/office/drawing/2014/main" val="1648587235"/>
                  </a:ext>
                </a:extLst>
              </a:tr>
              <a:tr h="441881"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2200" dirty="0"/>
                        <a:t>9</a:t>
                      </a:r>
                      <a:endParaRPr lang="en-US" sz="2200" dirty="0"/>
                    </a:p>
                  </a:txBody>
                  <a:tcPr marL="110470" marR="110470" marT="55235" marB="552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2200" dirty="0"/>
                        <a:t>400</a:t>
                      </a:r>
                      <a:endParaRPr lang="en-US" sz="2200" dirty="0"/>
                    </a:p>
                  </a:txBody>
                  <a:tcPr marL="110470" marR="110470" marT="55235" marB="552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2200" dirty="0"/>
                        <a:t>door</a:t>
                      </a:r>
                      <a:endParaRPr lang="en-US" sz="2200" dirty="0"/>
                    </a:p>
                  </a:txBody>
                  <a:tcPr marL="110470" marR="110470" marT="55235" marB="55235" anchor="ctr"/>
                </a:tc>
                <a:extLst>
                  <a:ext uri="{0D108BD9-81ED-4DB2-BD59-A6C34878D82A}">
                    <a16:rowId xmlns:a16="http://schemas.microsoft.com/office/drawing/2014/main" val="391297675"/>
                  </a:ext>
                </a:extLst>
              </a:tr>
              <a:tr h="441881"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2200" dirty="0"/>
                        <a:t>10</a:t>
                      </a:r>
                      <a:endParaRPr lang="en-US" sz="2200" dirty="0"/>
                    </a:p>
                  </a:txBody>
                  <a:tcPr marL="110470" marR="110470" marT="55235" marB="552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2200" dirty="0"/>
                        <a:t>380</a:t>
                      </a:r>
                      <a:endParaRPr lang="en-US" sz="2200" dirty="0"/>
                    </a:p>
                  </a:txBody>
                  <a:tcPr marL="110470" marR="110470" marT="55235" marB="5523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ans" sz="2200" dirty="0"/>
                        <a:t>pillow</a:t>
                      </a:r>
                      <a:endParaRPr lang="en-US" sz="2200" dirty="0"/>
                    </a:p>
                  </a:txBody>
                  <a:tcPr marL="110470" marR="110470" marT="55235" marB="55235" anchor="ctr"/>
                </a:tc>
                <a:extLst>
                  <a:ext uri="{0D108BD9-81ED-4DB2-BD59-A6C34878D82A}">
                    <a16:rowId xmlns:a16="http://schemas.microsoft.com/office/drawing/2014/main" val="3632091553"/>
                  </a:ext>
                </a:extLst>
              </a:tr>
            </a:tbl>
          </a:graphicData>
        </a:graphic>
      </p:graphicFrame>
      <p:sp>
        <p:nvSpPr>
          <p:cNvPr id="54" name="Google Shape;109;p15">
            <a:extLst>
              <a:ext uri="{FF2B5EF4-FFF2-40B4-BE49-F238E27FC236}">
                <a16:creationId xmlns:a16="http://schemas.microsoft.com/office/drawing/2014/main" id="{0767E614-EA94-2F45-B2B6-4F8D54EA7DA6}"/>
              </a:ext>
            </a:extLst>
          </p:cNvPr>
          <p:cNvSpPr txBox="1">
            <a:spLocks/>
          </p:cNvSpPr>
          <p:nvPr/>
        </p:nvSpPr>
        <p:spPr>
          <a:xfrm>
            <a:off x="6242765" y="20346519"/>
            <a:ext cx="5671518" cy="1156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8652" tIns="278652" rIns="278652" bIns="27865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  <a:defRPr sz="2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93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  <a:defRPr sz="2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93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»"/>
              <a:defRPr sz="2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8382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•"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8382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•"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8382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•"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8382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•"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spcBef>
                <a:spcPts val="0"/>
              </a:spcBef>
            </a:pPr>
            <a:r>
              <a:rPr lang="en-US" altLang="zh-Hans" sz="28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</a:t>
            </a:r>
            <a:r>
              <a:rPr lang="zh-Hans" altLang="en-US" sz="28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8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zh-Hans" altLang="en-US" sz="28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8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classes</a:t>
            </a:r>
            <a:endParaRPr lang="en-US" sz="28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0412" indent="-690412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16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8" name="Google Shape;109;p15">
            <a:extLst>
              <a:ext uri="{FF2B5EF4-FFF2-40B4-BE49-F238E27FC236}">
                <a16:creationId xmlns:a16="http://schemas.microsoft.com/office/drawing/2014/main" id="{34BA051D-860A-F24B-AD12-2FDDDA82A192}"/>
              </a:ext>
            </a:extLst>
          </p:cNvPr>
          <p:cNvSpPr txBox="1">
            <a:spLocks/>
          </p:cNvSpPr>
          <p:nvPr/>
        </p:nvSpPr>
        <p:spPr>
          <a:xfrm>
            <a:off x="13007044" y="6223825"/>
            <a:ext cx="10605028" cy="3506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8652" tIns="278652" rIns="278652" bIns="27865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  <a:defRPr sz="2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93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  <a:defRPr sz="2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93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»"/>
              <a:defRPr sz="2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8382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•"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8382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•"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8382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•"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8382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•"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US" altLang="zh-Hans" sz="386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Features:</a:t>
            </a:r>
            <a:endParaRPr lang="en-US" altLang="zh-Hans" sz="2175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0412" indent="-690412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Layers: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Fully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</a:p>
          <a:p>
            <a:pPr marL="690412" indent="-690412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paths: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Up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Concatenation</a:t>
            </a:r>
          </a:p>
          <a:p>
            <a:pPr marL="690412" indent="-690412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wise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map,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channel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classes</a:t>
            </a:r>
          </a:p>
          <a:p>
            <a:pPr marL="690412" indent="-690412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zh-Hans" sz="434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0412" indent="-690412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434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0412" indent="-690412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434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BAD54BE-2603-6C46-A7B4-C2539F73CBDB}"/>
              </a:ext>
            </a:extLst>
          </p:cNvPr>
          <p:cNvGrpSpPr/>
          <p:nvPr/>
        </p:nvGrpSpPr>
        <p:grpSpPr>
          <a:xfrm>
            <a:off x="13286743" y="9052052"/>
            <a:ext cx="10266914" cy="6057616"/>
            <a:chOff x="14160223" y="9335002"/>
            <a:chExt cx="12710428" cy="7796812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E3A3A5D8-6D49-AE47-BCFA-A8F1F3082BFA}"/>
                </a:ext>
              </a:extLst>
            </p:cNvPr>
            <p:cNvGrpSpPr/>
            <p:nvPr/>
          </p:nvGrpSpPr>
          <p:grpSpPr>
            <a:xfrm>
              <a:off x="14160223" y="9335002"/>
              <a:ext cx="12710428" cy="7796812"/>
              <a:chOff x="13911418" y="8483109"/>
              <a:chExt cx="12710428" cy="7796812"/>
            </a:xfrm>
          </p:grpSpPr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6E33CDC8-7834-954D-8947-96F6847518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767" t="18164" r="5287"/>
              <a:stretch/>
            </p:blipFill>
            <p:spPr>
              <a:xfrm>
                <a:off x="14290818" y="8483109"/>
                <a:ext cx="11431452" cy="7796812"/>
              </a:xfrm>
              <a:prstGeom prst="rect">
                <a:avLst/>
              </a:prstGeom>
            </p:spPr>
          </p:pic>
          <p:sp>
            <p:nvSpPr>
              <p:cNvPr id="64" name="Down Arrow 63">
                <a:extLst>
                  <a:ext uri="{FF2B5EF4-FFF2-40B4-BE49-F238E27FC236}">
                    <a16:creationId xmlns:a16="http://schemas.microsoft.com/office/drawing/2014/main" id="{28144A1C-B6DA-654B-95D9-73034255DCB1}"/>
                  </a:ext>
                </a:extLst>
              </p:cNvPr>
              <p:cNvSpPr/>
              <p:nvPr/>
            </p:nvSpPr>
            <p:spPr>
              <a:xfrm>
                <a:off x="14582364" y="9904541"/>
                <a:ext cx="487817" cy="3232651"/>
              </a:xfrm>
              <a:prstGeom prst="downArrow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307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9220CB39-D4D7-DA41-90C8-F9565FB8A1CA}"/>
                  </a:ext>
                </a:extLst>
              </p:cNvPr>
              <p:cNvSpPr/>
              <p:nvPr/>
            </p:nvSpPr>
            <p:spPr>
              <a:xfrm rot="5400000">
                <a:off x="12398621" y="10611546"/>
                <a:ext cx="3784394" cy="7588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Hans" sz="3383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Down</a:t>
                </a:r>
                <a:r>
                  <a:rPr lang="zh-Hans" altLang="en-US" sz="3383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383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sampling</a:t>
                </a: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F60BC378-FAB9-8948-9931-F542CF1B6350}"/>
                  </a:ext>
                </a:extLst>
              </p:cNvPr>
              <p:cNvSpPr/>
              <p:nvPr/>
            </p:nvSpPr>
            <p:spPr>
              <a:xfrm rot="5400000">
                <a:off x="24690683" y="10361158"/>
                <a:ext cx="3103526" cy="7588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Hans" sz="3383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Up</a:t>
                </a:r>
                <a:r>
                  <a:rPr lang="zh-Hans" altLang="en-US" sz="3383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3383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sampling</a:t>
                </a:r>
              </a:p>
            </p:txBody>
          </p:sp>
          <p:sp>
            <p:nvSpPr>
              <p:cNvPr id="67" name="Down Arrow 66">
                <a:extLst>
                  <a:ext uri="{FF2B5EF4-FFF2-40B4-BE49-F238E27FC236}">
                    <a16:creationId xmlns:a16="http://schemas.microsoft.com/office/drawing/2014/main" id="{7F2CBCD7-AC99-7140-B23D-07E5C3E988B1}"/>
                  </a:ext>
                </a:extLst>
              </p:cNvPr>
              <p:cNvSpPr/>
              <p:nvPr/>
            </p:nvSpPr>
            <p:spPr>
              <a:xfrm rot="10800000">
                <a:off x="25253052" y="9554935"/>
                <a:ext cx="487817" cy="3232650"/>
              </a:xfrm>
              <a:prstGeom prst="downArrow">
                <a:avLst/>
              </a:prstGeom>
            </p:spPr>
            <p:style>
              <a:lnRef idx="3">
                <a:schemeClr val="l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7307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61" name="Down Arrow 60">
              <a:extLst>
                <a:ext uri="{FF2B5EF4-FFF2-40B4-BE49-F238E27FC236}">
                  <a16:creationId xmlns:a16="http://schemas.microsoft.com/office/drawing/2014/main" id="{C60D0FBE-0CC4-774C-83BB-C765D18EF14D}"/>
                </a:ext>
              </a:extLst>
            </p:cNvPr>
            <p:cNvSpPr/>
            <p:nvPr/>
          </p:nvSpPr>
          <p:spPr>
            <a:xfrm rot="16200000">
              <a:off x="19320958" y="10162919"/>
              <a:ext cx="487818" cy="3232651"/>
            </a:xfrm>
            <a:prstGeom prst="downArrow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307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D69563A-CC84-3C4C-87FB-45A359307D17}"/>
                </a:ext>
              </a:extLst>
            </p:cNvPr>
            <p:cNvSpPr/>
            <p:nvPr/>
          </p:nvSpPr>
          <p:spPr>
            <a:xfrm>
              <a:off x="17944937" y="12054103"/>
              <a:ext cx="3236257" cy="69308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altLang="zh-Hans" sz="2899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Concatenation</a:t>
              </a:r>
              <a:endParaRPr lang="en-US" sz="2899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0" name="Google Shape;109;p15">
            <a:extLst>
              <a:ext uri="{FF2B5EF4-FFF2-40B4-BE49-F238E27FC236}">
                <a16:creationId xmlns:a16="http://schemas.microsoft.com/office/drawing/2014/main" id="{4DF3025C-DE7A-3E41-AE7D-4FFCB2BD8E07}"/>
              </a:ext>
            </a:extLst>
          </p:cNvPr>
          <p:cNvSpPr txBox="1">
            <a:spLocks/>
          </p:cNvSpPr>
          <p:nvPr/>
        </p:nvSpPr>
        <p:spPr>
          <a:xfrm>
            <a:off x="12876387" y="18535892"/>
            <a:ext cx="10804815" cy="34981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8652" tIns="278652" rIns="278652" bIns="27865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  <a:defRPr sz="2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93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  <a:defRPr sz="2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93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»"/>
              <a:defRPr sz="2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8382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•"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8382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•"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8382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•"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8382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•"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US" altLang="zh-Hans" sz="386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</a:t>
            </a:r>
            <a:r>
              <a:rPr lang="zh-Hans" altLang="en-US" sz="386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86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settings:</a:t>
            </a:r>
            <a:r>
              <a:rPr lang="zh-Hans" altLang="en-US" sz="386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Hans" sz="3866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0412" indent="-690412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Comparing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raw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(baseline)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RGBD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(test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case).</a:t>
            </a:r>
          </a:p>
          <a:p>
            <a:pPr marL="690412" indent="-690412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Concatenate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RGBD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channels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Hans" sz="338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0412" indent="-690412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4:1,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SGD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Adam</a:t>
            </a:r>
          </a:p>
          <a:p>
            <a:pPr marL="690412" indent="-690412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10,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frequent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classes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</a:t>
            </a:r>
            <a:endParaRPr lang="en-US" altLang="zh-Hans" sz="434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0412" indent="-690412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434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0412" indent="-690412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434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Google Shape;109;p15">
            <a:extLst>
              <a:ext uri="{FF2B5EF4-FFF2-40B4-BE49-F238E27FC236}">
                <a16:creationId xmlns:a16="http://schemas.microsoft.com/office/drawing/2014/main" id="{2324C207-9042-5348-B374-06E2CDAB4124}"/>
              </a:ext>
            </a:extLst>
          </p:cNvPr>
          <p:cNvSpPr txBox="1">
            <a:spLocks/>
          </p:cNvSpPr>
          <p:nvPr/>
        </p:nvSpPr>
        <p:spPr>
          <a:xfrm>
            <a:off x="565387" y="13036835"/>
            <a:ext cx="10863161" cy="1500554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78652" tIns="278652" rIns="278652" bIns="278652" rtlCol="0" anchor="t" anchorCtr="0">
            <a:noAutofit/>
          </a:bodyPr>
          <a:lstStyle>
            <a:lvl1pPr marL="0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5926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425915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5926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851831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5614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277746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703661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7129577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555492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981408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407323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Hans" sz="4832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en-US" sz="724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sz="4349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349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38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Google Shape;109;p15">
            <a:extLst>
              <a:ext uri="{FF2B5EF4-FFF2-40B4-BE49-F238E27FC236}">
                <a16:creationId xmlns:a16="http://schemas.microsoft.com/office/drawing/2014/main" id="{C933D1B0-A696-D54E-B179-93CF362A4418}"/>
              </a:ext>
            </a:extLst>
          </p:cNvPr>
          <p:cNvSpPr txBox="1">
            <a:spLocks/>
          </p:cNvSpPr>
          <p:nvPr/>
        </p:nvSpPr>
        <p:spPr>
          <a:xfrm>
            <a:off x="4449299" y="14157248"/>
            <a:ext cx="4030176" cy="102684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78652" tIns="278652" rIns="278652" bIns="278652" rtlCol="0" anchor="t" anchorCtr="0">
            <a:noAutofit/>
          </a:bodyPr>
          <a:lstStyle>
            <a:lvl1pPr marL="0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5926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425915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5926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851831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5614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277746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703661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7129577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555492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981408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407323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</a:pPr>
            <a:r>
              <a:rPr lang="en-US" altLang="zh-Hans" sz="3383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NYU</a:t>
            </a:r>
            <a:r>
              <a:rPr lang="zh-Hans" altLang="en-US" sz="3383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</a:t>
            </a:r>
            <a:r>
              <a:rPr lang="zh-Hans" altLang="en-US" sz="3383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V2</a:t>
            </a:r>
            <a:endParaRPr lang="en-US" altLang="zh-Hans" sz="28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0"/>
              </a:spcBef>
            </a:pPr>
            <a:endParaRPr lang="en-US" altLang="zh-Hans" sz="3866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0"/>
              </a:spcBef>
            </a:pPr>
            <a:endParaRPr lang="en-US" sz="28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Google Shape;109;p15">
            <a:extLst>
              <a:ext uri="{FF2B5EF4-FFF2-40B4-BE49-F238E27FC236}">
                <a16:creationId xmlns:a16="http://schemas.microsoft.com/office/drawing/2014/main" id="{FC1D6503-1F2B-9B4B-B2DE-D362D74F1A23}"/>
              </a:ext>
            </a:extLst>
          </p:cNvPr>
          <p:cNvSpPr txBox="1">
            <a:spLocks/>
          </p:cNvSpPr>
          <p:nvPr/>
        </p:nvSpPr>
        <p:spPr>
          <a:xfrm>
            <a:off x="12374978" y="4580162"/>
            <a:ext cx="10863161" cy="123726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78652" tIns="278652" rIns="278652" bIns="278652" rtlCol="0" anchor="t" anchorCtr="0">
            <a:noAutofit/>
          </a:bodyPr>
          <a:lstStyle>
            <a:lvl1pPr marL="0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5926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425915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5926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851831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5614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277746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703661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7129577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555492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981408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407323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Hans" sz="4832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en-US" sz="57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sz="4349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349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38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4" name="Google Shape;109;p15">
            <a:extLst>
              <a:ext uri="{FF2B5EF4-FFF2-40B4-BE49-F238E27FC236}">
                <a16:creationId xmlns:a16="http://schemas.microsoft.com/office/drawing/2014/main" id="{B0BDCC79-D665-7649-B690-BCD4074FE245}"/>
              </a:ext>
            </a:extLst>
          </p:cNvPr>
          <p:cNvSpPr txBox="1">
            <a:spLocks/>
          </p:cNvSpPr>
          <p:nvPr/>
        </p:nvSpPr>
        <p:spPr>
          <a:xfrm>
            <a:off x="16912385" y="5707550"/>
            <a:ext cx="1858073" cy="102684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78652" tIns="278652" rIns="278652" bIns="278652" rtlCol="0" anchor="t" anchorCtr="0">
            <a:noAutofit/>
          </a:bodyPr>
          <a:lstStyle>
            <a:lvl1pPr marL="0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5926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425915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5926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851831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5614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277746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703661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7129577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555492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981408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407323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Bef>
                <a:spcPts val="0"/>
              </a:spcBef>
            </a:pPr>
            <a:r>
              <a:rPr lang="en-US" altLang="zh-Hans" sz="386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U-Net</a:t>
            </a:r>
            <a:endParaRPr lang="en-US" altLang="zh-Hans" sz="338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0"/>
              </a:spcBef>
            </a:pPr>
            <a:endParaRPr lang="en-US" altLang="zh-Hans" sz="4349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0"/>
              </a:spcBef>
            </a:pPr>
            <a:endParaRPr lang="en-US" sz="338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Google Shape;109;p15">
            <a:extLst>
              <a:ext uri="{FF2B5EF4-FFF2-40B4-BE49-F238E27FC236}">
                <a16:creationId xmlns:a16="http://schemas.microsoft.com/office/drawing/2014/main" id="{B7C612DF-7599-A848-A642-954081DF8998}"/>
              </a:ext>
            </a:extLst>
          </p:cNvPr>
          <p:cNvSpPr txBox="1">
            <a:spLocks/>
          </p:cNvSpPr>
          <p:nvPr/>
        </p:nvSpPr>
        <p:spPr>
          <a:xfrm>
            <a:off x="12232504" y="17403632"/>
            <a:ext cx="11205992" cy="123726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78652" tIns="278652" rIns="278652" bIns="278652" rtlCol="0" anchor="t" anchorCtr="0">
            <a:noAutofit/>
          </a:bodyPr>
          <a:lstStyle>
            <a:lvl1pPr marL="0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5926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425915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5926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851831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5614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277746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703661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7129577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555492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981408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407323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Hans" sz="4832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US" sz="724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sz="4349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349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38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Google Shape;109;p15">
            <a:extLst>
              <a:ext uri="{FF2B5EF4-FFF2-40B4-BE49-F238E27FC236}">
                <a16:creationId xmlns:a16="http://schemas.microsoft.com/office/drawing/2014/main" id="{F380A87F-8082-B748-AE5C-9C0EE7317522}"/>
              </a:ext>
            </a:extLst>
          </p:cNvPr>
          <p:cNvSpPr txBox="1">
            <a:spLocks/>
          </p:cNvSpPr>
          <p:nvPr/>
        </p:nvSpPr>
        <p:spPr>
          <a:xfrm>
            <a:off x="24789422" y="16884522"/>
            <a:ext cx="10863161" cy="123726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78652" tIns="278652" rIns="278652" bIns="278652" rtlCol="0" anchor="t" anchorCtr="0">
            <a:noAutofit/>
          </a:bodyPr>
          <a:lstStyle>
            <a:lvl1pPr marL="0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5926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425915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5926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851831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5614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277746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703661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7129577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555492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981408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407323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Hans" sz="4832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Bonus:</a:t>
            </a:r>
            <a:r>
              <a:rPr lang="zh-Hans" altLang="en-US" sz="4832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4832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Post</a:t>
            </a:r>
            <a:r>
              <a:rPr lang="zh-Hans" altLang="en-US" sz="4832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4832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</a:t>
            </a:r>
            <a:endParaRPr lang="en-US" sz="483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sz="4349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349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38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Google Shape;119;p15">
            <a:extLst>
              <a:ext uri="{FF2B5EF4-FFF2-40B4-BE49-F238E27FC236}">
                <a16:creationId xmlns:a16="http://schemas.microsoft.com/office/drawing/2014/main" id="{1434E66D-9312-FA49-A611-657275F55A54}"/>
              </a:ext>
            </a:extLst>
          </p:cNvPr>
          <p:cNvSpPr txBox="1">
            <a:spLocks/>
          </p:cNvSpPr>
          <p:nvPr/>
        </p:nvSpPr>
        <p:spPr>
          <a:xfrm>
            <a:off x="9187666" y="2489827"/>
            <a:ext cx="24669871" cy="1021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5823" tIns="67987" rIns="135823" bIns="67987" anchor="t" anchorCtr="0">
            <a:noAutofit/>
          </a:bodyPr>
          <a:lstStyle>
            <a:lvl1pPr marL="712958" indent="-712958" algn="l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5614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425915" indent="-712958" algn="l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499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138873" indent="-712958" algn="l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499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851831" indent="-712958" algn="l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499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3564788" indent="-712958" algn="l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499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4099507" indent="-712958" algn="l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49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34225" indent="-712958" algn="l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49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68943" indent="-712958" algn="l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499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703661" indent="-712958" algn="l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499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zh-CN" sz="57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Mengxin</a:t>
            </a:r>
            <a:r>
              <a:rPr lang="en-US" altLang="zh-CN" sz="57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Zhang,  </a:t>
            </a:r>
            <a:r>
              <a:rPr lang="en-US" altLang="zh-CN" sz="57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Jiayuan</a:t>
            </a:r>
            <a:r>
              <a:rPr lang="en-US" altLang="zh-CN" sz="57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Li,  </a:t>
            </a:r>
            <a:r>
              <a:rPr lang="en-US" altLang="zh-CN" sz="57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Xinyu</a:t>
            </a:r>
            <a:r>
              <a:rPr lang="en-US" altLang="zh-CN" sz="57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Huang,  </a:t>
            </a:r>
            <a:r>
              <a:rPr lang="en-US" altLang="zh-CN" sz="579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Jiqian</a:t>
            </a:r>
            <a:r>
              <a:rPr lang="en-US" altLang="zh-CN" sz="579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Dong </a:t>
            </a:r>
            <a:endParaRPr lang="en-US" sz="579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Google Shape;120;p15">
            <a:extLst>
              <a:ext uri="{FF2B5EF4-FFF2-40B4-BE49-F238E27FC236}">
                <a16:creationId xmlns:a16="http://schemas.microsoft.com/office/drawing/2014/main" id="{E5B6C00C-4482-9B44-A973-C978746592C2}"/>
              </a:ext>
            </a:extLst>
          </p:cNvPr>
          <p:cNvSpPr txBox="1">
            <a:spLocks/>
          </p:cNvSpPr>
          <p:nvPr/>
        </p:nvSpPr>
        <p:spPr>
          <a:xfrm>
            <a:off x="3488354" y="998101"/>
            <a:ext cx="29598294" cy="1364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5823" tIns="67987" rIns="135823" bIns="67987" anchor="t" anchorCtr="1">
            <a:noAutofit/>
          </a:bodyPr>
          <a:lstStyle>
            <a:lvl1pPr marL="712958" indent="-712958" algn="l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5614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425915" indent="-712958" algn="l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499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138873" indent="-712958" algn="l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499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851831" indent="-712958" algn="l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499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3564788" indent="-712958" algn="l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499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4099507" indent="-712958" algn="l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49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34225" indent="-712958" algn="l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49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68943" indent="-712958" algn="l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499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703661" indent="-712958" algn="l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499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US" altLang="zh-CN" sz="8698" dirty="0">
                <a:solidFill>
                  <a:schemeClr val="tx1"/>
                </a:solid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Improving Image Semantic Segmentation with RGB-Depth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endParaRPr lang="en-US" sz="1329" dirty="0">
              <a:solidFill>
                <a:schemeClr val="tx1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51" name="Google Shape;122;p15">
            <a:extLst>
              <a:ext uri="{FF2B5EF4-FFF2-40B4-BE49-F238E27FC236}">
                <a16:creationId xmlns:a16="http://schemas.microsoft.com/office/drawing/2014/main" id="{0FEE37DC-1672-CE44-90A1-EA9AE55EE18C}"/>
              </a:ext>
            </a:extLst>
          </p:cNvPr>
          <p:cNvSpPr txBox="1">
            <a:spLocks/>
          </p:cNvSpPr>
          <p:nvPr/>
        </p:nvSpPr>
        <p:spPr>
          <a:xfrm>
            <a:off x="11428549" y="3615627"/>
            <a:ext cx="17793499" cy="1021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5823" tIns="67987" rIns="135823" bIns="67987" anchor="t" anchorCtr="0">
            <a:noAutofit/>
          </a:bodyPr>
          <a:lstStyle>
            <a:lvl1pPr marL="712958" indent="-712958" algn="l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5614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425915" indent="-712958" algn="l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499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138873" indent="-712958" algn="l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499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851831" indent="-712958" algn="l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499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3564788" indent="-712958" algn="l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499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4099507" indent="-712958" algn="l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49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634225" indent="-712958" algn="l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49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68943" indent="-712958" algn="l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499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703661" indent="-712958" algn="l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499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zh-CN" sz="4349" dirty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altLang="zh-CN" sz="434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mengxinz</a:t>
            </a:r>
            <a:r>
              <a:rPr lang="en-US" altLang="zh-CN" sz="4349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434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jiayuanl</a:t>
            </a:r>
            <a:r>
              <a:rPr lang="en-US" altLang="zh-CN" sz="4349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xinyuh1, </a:t>
            </a:r>
            <a:r>
              <a:rPr lang="en-US" altLang="zh-CN" sz="434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jiqiand</a:t>
            </a:r>
            <a:r>
              <a:rPr lang="en-US" altLang="zh-CN" sz="4349" dirty="0">
                <a:latin typeface="Times New Roman" panose="02020603050405020304" pitchFamily="18" charset="0"/>
                <a:cs typeface="Times New Roman" panose="02020603050405020304" pitchFamily="18" charset="0"/>
              </a:rPr>
              <a:t>}@</a:t>
            </a:r>
            <a:r>
              <a:rPr lang="en-US" altLang="zh-CN" sz="4349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andrew.cmu.edu</a:t>
            </a:r>
            <a:endParaRPr lang="en-US" sz="434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687B62D-C796-3B40-ADC9-461617D6B3AA}"/>
              </a:ext>
            </a:extLst>
          </p:cNvPr>
          <p:cNvGrpSpPr/>
          <p:nvPr/>
        </p:nvGrpSpPr>
        <p:grpSpPr>
          <a:xfrm>
            <a:off x="25445665" y="18657764"/>
            <a:ext cx="9443290" cy="4826213"/>
            <a:chOff x="21160222" y="13096445"/>
            <a:chExt cx="7816536" cy="399482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3359627-386D-B745-8F8F-AC7F1766B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768506" y="15105645"/>
              <a:ext cx="2599968" cy="196349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4E4D9CC-134E-FF46-A697-8092DE7AA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160222" y="15105645"/>
              <a:ext cx="2622267" cy="198562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34A9F33-E58C-4A43-A070-DE3C4CC1A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368474" y="15105644"/>
              <a:ext cx="2608284" cy="195853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4930D26-8A2F-2A47-BAE2-6C7458F86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160222" y="13118571"/>
              <a:ext cx="2608460" cy="196494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55EB8FC-6651-3D41-9EFE-B046271CD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768681" y="13096445"/>
              <a:ext cx="2585985" cy="195134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CEEBE68-DD89-1943-AF16-3F77B5ECB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6354666" y="13105804"/>
              <a:ext cx="2599968" cy="1953047"/>
            </a:xfrm>
            <a:prstGeom prst="rect">
              <a:avLst/>
            </a:prstGeom>
          </p:spPr>
        </p:pic>
      </p:grpSp>
      <p:sp>
        <p:nvSpPr>
          <p:cNvPr id="55" name="Google Shape;109;p15">
            <a:extLst>
              <a:ext uri="{FF2B5EF4-FFF2-40B4-BE49-F238E27FC236}">
                <a16:creationId xmlns:a16="http://schemas.microsoft.com/office/drawing/2014/main" id="{51491949-E785-EA47-802A-2903EA539FF3}"/>
              </a:ext>
            </a:extLst>
          </p:cNvPr>
          <p:cNvSpPr txBox="1">
            <a:spLocks/>
          </p:cNvSpPr>
          <p:nvPr/>
        </p:nvSpPr>
        <p:spPr>
          <a:xfrm>
            <a:off x="24987798" y="23494565"/>
            <a:ext cx="11028980" cy="3466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8652" tIns="278652" rIns="278652" bIns="27865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  <a:defRPr sz="2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93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  <a:defRPr sz="2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93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»"/>
              <a:defRPr sz="2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8382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•"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8382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•"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8382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•"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8382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•"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en-US" altLang="zh-Hans" sz="386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386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pplication</a:t>
            </a:r>
            <a:r>
              <a:rPr lang="zh-CN" altLang="en-US" sz="386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86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CN" altLang="en-US" sz="386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86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RGB-D</a:t>
            </a:r>
            <a:r>
              <a:rPr lang="zh-CN" altLang="en-US" sz="386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86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  <a:r>
              <a:rPr lang="en-US" altLang="zh-Hans" sz="386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Hans" altLang="en-US" sz="386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Hans" sz="3866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0412" indent="-690412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</a:t>
            </a:r>
            <a:r>
              <a:rPr lang="zh-CN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depth-of-field</a:t>
            </a:r>
            <a:r>
              <a:rPr lang="zh-CN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effect</a:t>
            </a:r>
            <a:r>
              <a:rPr lang="zh-CN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</a:t>
            </a:r>
            <a:r>
              <a:rPr lang="zh-CN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</a:t>
            </a:r>
            <a:r>
              <a:rPr lang="zh-CN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zh-CN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zh-CN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</a:t>
            </a:r>
            <a:r>
              <a:rPr lang="zh-CN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change</a:t>
            </a:r>
            <a:r>
              <a:rPr lang="zh-CN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</a:t>
            </a:r>
            <a:r>
              <a:rPr lang="zh-CN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</a:t>
            </a:r>
          </a:p>
          <a:p>
            <a:pPr marL="690412" indent="-690412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CN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Ability</a:t>
            </a:r>
            <a:r>
              <a:rPr lang="zh-CN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select</a:t>
            </a:r>
            <a:r>
              <a:rPr lang="zh-CN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lang="zh-CN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r>
              <a:rPr lang="zh-CN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zh-CN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want</a:t>
            </a:r>
            <a:r>
              <a:rPr lang="zh-CN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</a:t>
            </a:r>
            <a:r>
              <a:rPr lang="zh-CN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clearly,</a:t>
            </a:r>
            <a:r>
              <a:rPr lang="zh-CN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zh-CN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much</a:t>
            </a:r>
            <a:r>
              <a:rPr lang="zh-CN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blurring</a:t>
            </a:r>
            <a:r>
              <a:rPr lang="zh-CN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zh-CN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want</a:t>
            </a:r>
            <a:r>
              <a:rPr lang="zh-CN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</a:t>
            </a:r>
            <a:endParaRPr lang="en-US" altLang="zh-Hans" sz="338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</a:pPr>
            <a:endParaRPr lang="en-US" altLang="zh-Hans" sz="386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0412" indent="-690412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zh-Hans" sz="434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0412" indent="-690412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434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0412" indent="-690412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434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62212C-2F3F-5147-8E4B-10282B3E51EE}"/>
              </a:ext>
            </a:extLst>
          </p:cNvPr>
          <p:cNvSpPr/>
          <p:nvPr/>
        </p:nvSpPr>
        <p:spPr>
          <a:xfrm>
            <a:off x="13028513" y="15183906"/>
            <a:ext cx="10918791" cy="2769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ans" sz="386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</a:t>
            </a:r>
            <a:r>
              <a:rPr lang="zh-Hans" altLang="en-US" sz="386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86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Metrics:</a:t>
            </a:r>
            <a:r>
              <a:rPr lang="zh-Hans" altLang="en-US" sz="386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Hans" sz="3866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90412" indent="-690412">
              <a:buFont typeface="Arial" panose="020B0604020202020204" pitchFamily="34" charset="0"/>
              <a:buChar char="•"/>
            </a:pP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Weighted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IoU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IoU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weighted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frequency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classes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labels.</a:t>
            </a:r>
          </a:p>
          <a:p>
            <a:pPr marL="690412" indent="-690412">
              <a:buFont typeface="Arial" panose="020B0604020202020204" pitchFamily="34" charset="0"/>
              <a:buChar char="•"/>
            </a:pP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F1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score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AUC</a:t>
            </a:r>
          </a:p>
          <a:p>
            <a:pPr marL="690412" indent="-690412">
              <a:buFont typeface="Arial" panose="020B0604020202020204" pitchFamily="34" charset="0"/>
              <a:buChar char="•"/>
            </a:pP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Pixel-wise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EF67D896-F254-BD45-A51B-8996AC2D52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735279"/>
              </p:ext>
            </p:extLst>
          </p:nvPr>
        </p:nvGraphicFramePr>
        <p:xfrm>
          <a:off x="12934601" y="22929198"/>
          <a:ext cx="10705801" cy="3037928"/>
        </p:xfrm>
        <a:graphic>
          <a:graphicData uri="http://schemas.openxmlformats.org/drawingml/2006/table">
            <a:tbl>
              <a:tblPr>
                <a:tableStyleId>{74C1A8A3-306A-4EB7-A6B1-4F7E0EB9C5D6}</a:tableStyleId>
              </a:tblPr>
              <a:tblGrid>
                <a:gridCol w="1554067">
                  <a:extLst>
                    <a:ext uri="{9D8B030D-6E8A-4147-A177-3AD203B41FA5}">
                      <a16:colId xmlns:a16="http://schemas.microsoft.com/office/drawing/2014/main" val="3208330104"/>
                    </a:ext>
                  </a:extLst>
                </a:gridCol>
                <a:gridCol w="1518343">
                  <a:extLst>
                    <a:ext uri="{9D8B030D-6E8A-4147-A177-3AD203B41FA5}">
                      <a16:colId xmlns:a16="http://schemas.microsoft.com/office/drawing/2014/main" val="3145006411"/>
                    </a:ext>
                  </a:extLst>
                </a:gridCol>
                <a:gridCol w="1518343">
                  <a:extLst>
                    <a:ext uri="{9D8B030D-6E8A-4147-A177-3AD203B41FA5}">
                      <a16:colId xmlns:a16="http://schemas.microsoft.com/office/drawing/2014/main" val="577238285"/>
                    </a:ext>
                  </a:extLst>
                </a:gridCol>
                <a:gridCol w="1518343">
                  <a:extLst>
                    <a:ext uri="{9D8B030D-6E8A-4147-A177-3AD203B41FA5}">
                      <a16:colId xmlns:a16="http://schemas.microsoft.com/office/drawing/2014/main" val="285314427"/>
                    </a:ext>
                  </a:extLst>
                </a:gridCol>
                <a:gridCol w="1518343">
                  <a:extLst>
                    <a:ext uri="{9D8B030D-6E8A-4147-A177-3AD203B41FA5}">
                      <a16:colId xmlns:a16="http://schemas.microsoft.com/office/drawing/2014/main" val="2887010398"/>
                    </a:ext>
                  </a:extLst>
                </a:gridCol>
                <a:gridCol w="1524295">
                  <a:extLst>
                    <a:ext uri="{9D8B030D-6E8A-4147-A177-3AD203B41FA5}">
                      <a16:colId xmlns:a16="http://schemas.microsoft.com/office/drawing/2014/main" val="730562006"/>
                    </a:ext>
                  </a:extLst>
                </a:gridCol>
                <a:gridCol w="1554067">
                  <a:extLst>
                    <a:ext uri="{9D8B030D-6E8A-4147-A177-3AD203B41FA5}">
                      <a16:colId xmlns:a16="http://schemas.microsoft.com/office/drawing/2014/main" val="42685923"/>
                    </a:ext>
                  </a:extLst>
                </a:gridCol>
              </a:tblGrid>
              <a:tr h="379741"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Image set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507" marR="11507" marT="11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24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IoU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507" marR="11507" marT="11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F1</a:t>
                      </a:r>
                      <a:r>
                        <a:rPr lang="zh-Hans" altLang="en-US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Hans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Score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507" marR="11507" marT="11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AUC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507" marR="11507" marT="11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507" marR="11507" marT="11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5875982"/>
                  </a:ext>
                </a:extLst>
              </a:tr>
              <a:tr h="3797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507" marR="11507" marT="11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24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507" marR="11507" marT="11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mean 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507" marR="11507" marT="11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2400" u="none" strike="noStrike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std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507" marR="11507" marT="11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7011327"/>
                  </a:ext>
                </a:extLst>
              </a:tr>
              <a:tr h="37974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RGB 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507" marR="11507" marT="11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507" marR="11507" marT="11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507" marR="11507" marT="11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507" marR="11507" marT="11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507" marR="11507" marT="11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0.944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507" marR="11507" marT="11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0.73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507" marR="11507" marT="11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53634486"/>
                  </a:ext>
                </a:extLst>
              </a:tr>
              <a:tr h="37974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RGBD 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507" marR="11507" marT="11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0.67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507" marR="11507" marT="11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0.17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507" marR="11507" marT="11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0.79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507" marR="11507" marT="11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507" marR="11507" marT="11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0.958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507" marR="11507" marT="11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0.78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507" marR="11507" marT="11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93797039"/>
                  </a:ext>
                </a:extLst>
              </a:tr>
              <a:tr h="37974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RGB 10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507" marR="11507" marT="11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507" marR="11507" marT="11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0.18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507" marR="11507" marT="11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0.69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507" marR="11507" marT="11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507" marR="11507" marT="11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0.945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507" marR="11507" marT="11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507" marR="11507" marT="11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733291576"/>
                  </a:ext>
                </a:extLst>
              </a:tr>
              <a:tr h="37974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RGBD 10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507" marR="11507" marT="11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0.55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507" marR="11507" marT="11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0.19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507" marR="11507" marT="11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0.69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507" marR="11507" marT="11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507" marR="11507" marT="11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0.944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507" marR="11507" marT="11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0.68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507" marR="11507" marT="11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76521725"/>
                  </a:ext>
                </a:extLst>
              </a:tr>
              <a:tr h="37974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RGB 895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507" marR="11507" marT="11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507" marR="11507" marT="11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507" marR="11507" marT="11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507" marR="11507" marT="11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507" marR="11507" marT="11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507" marR="11507" marT="11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0.42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507" marR="11507" marT="11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22222785"/>
                  </a:ext>
                </a:extLst>
              </a:tr>
              <a:tr h="379741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RGBD 895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507" marR="11507" marT="11507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507" marR="11507" marT="11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507" marR="11507" marT="11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507" marR="11507" marT="11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507" marR="11507" marT="11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2400" u="none" strike="noStrike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</a:t>
                      </a:r>
                      <a:endParaRPr lang="en-US" sz="24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507" marR="11507" marT="11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sz="2400" u="none" strike="noStrike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1507" marR="11507" marT="1150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916247316"/>
                  </a:ext>
                </a:extLst>
              </a:tr>
            </a:tbl>
          </a:graphicData>
        </a:graphic>
      </p:graphicFrame>
      <p:sp>
        <p:nvSpPr>
          <p:cNvPr id="56" name="Google Shape;109;p15">
            <a:extLst>
              <a:ext uri="{FF2B5EF4-FFF2-40B4-BE49-F238E27FC236}">
                <a16:creationId xmlns:a16="http://schemas.microsoft.com/office/drawing/2014/main" id="{A1F9EDF8-1AED-354C-A6DC-7AC4C9B72448}"/>
              </a:ext>
            </a:extLst>
          </p:cNvPr>
          <p:cNvSpPr txBox="1">
            <a:spLocks/>
          </p:cNvSpPr>
          <p:nvPr/>
        </p:nvSpPr>
        <p:spPr>
          <a:xfrm>
            <a:off x="24854088" y="13655984"/>
            <a:ext cx="10863161" cy="123726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78652" tIns="278652" rIns="278652" bIns="278652" rtlCol="0" anchor="t" anchorCtr="0">
            <a:noAutofit/>
          </a:bodyPr>
          <a:lstStyle>
            <a:lvl1pPr marL="0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5926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425915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5926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851831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5614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277746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703661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7129577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555492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981408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407323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Hans" sz="4832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sz="483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sz="4349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349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38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Google Shape;109;p15">
            <a:extLst>
              <a:ext uri="{FF2B5EF4-FFF2-40B4-BE49-F238E27FC236}">
                <a16:creationId xmlns:a16="http://schemas.microsoft.com/office/drawing/2014/main" id="{40557A09-C672-4148-B044-7B40A776E4A7}"/>
              </a:ext>
            </a:extLst>
          </p:cNvPr>
          <p:cNvSpPr txBox="1">
            <a:spLocks/>
          </p:cNvSpPr>
          <p:nvPr/>
        </p:nvSpPr>
        <p:spPr>
          <a:xfrm>
            <a:off x="24824500" y="15156904"/>
            <a:ext cx="10804815" cy="2240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8652" tIns="278652" rIns="278652" bIns="278652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sz="26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  <a:defRPr sz="2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393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  <a:defRPr sz="2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393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–"/>
              <a:defRPr sz="2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3937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»"/>
              <a:defRPr sz="2600" b="0" i="0" u="none" strike="noStrike" cap="non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8382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•"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8382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•"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8382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•"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8382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Arial"/>
              <a:buChar char="•"/>
              <a:defRPr sz="9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690412" indent="-690412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U-Net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suitable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semantic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segmentation.</a:t>
            </a:r>
          </a:p>
          <a:p>
            <a:pPr marL="690412" indent="-690412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drops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increases.</a:t>
            </a:r>
          </a:p>
          <a:p>
            <a:pPr marL="690412" indent="-690412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makes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boundary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clear,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enhance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Hans" altLang="en-U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performance.</a:t>
            </a:r>
          </a:p>
          <a:p>
            <a:pPr marL="690412" indent="-690412"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zh-Hans" sz="338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ts val="0"/>
              </a:spcBef>
            </a:pPr>
            <a:endParaRPr lang="en-US" sz="4349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Google Shape;109;p15">
            <a:extLst>
              <a:ext uri="{FF2B5EF4-FFF2-40B4-BE49-F238E27FC236}">
                <a16:creationId xmlns:a16="http://schemas.microsoft.com/office/drawing/2014/main" id="{464F2C6A-0251-DF47-B489-E58BB406230F}"/>
              </a:ext>
            </a:extLst>
          </p:cNvPr>
          <p:cNvSpPr txBox="1">
            <a:spLocks/>
          </p:cNvSpPr>
          <p:nvPr/>
        </p:nvSpPr>
        <p:spPr>
          <a:xfrm>
            <a:off x="11506297" y="21561833"/>
            <a:ext cx="13038181" cy="123726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278652" tIns="278652" rIns="278652" bIns="278652" rtlCol="0" anchor="t" anchorCtr="0">
            <a:noAutofit/>
          </a:bodyPr>
          <a:lstStyle>
            <a:lvl1pPr marL="0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5926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1425915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5926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2851831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5614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4277746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703661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7129577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555492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9981408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407323" indent="0" algn="ctr" defTabSz="2851831" rtl="0" eaLnBrk="1" latinLnBrk="0" hangingPunct="1">
              <a:lnSpc>
                <a:spcPct val="100000"/>
              </a:lnSpc>
              <a:spcBef>
                <a:spcPts val="3119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499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Han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</a:t>
            </a:r>
            <a:r>
              <a:rPr lang="zh-Han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zh-Han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Performance</a:t>
            </a:r>
            <a:r>
              <a:rPr lang="zh-Han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</a:t>
            </a:r>
            <a:r>
              <a:rPr lang="zh-Han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zh-Han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settings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sz="4349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4349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338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FC38C63-476E-A244-8028-559B2436A5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1025" y="6119292"/>
            <a:ext cx="5192800" cy="350369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2EA21BC-DE88-2A4A-A5A5-6D9E6192722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4133" y="6154076"/>
            <a:ext cx="5203361" cy="3468908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93BF258E-317B-6E44-A4DF-85854FEE78B1}"/>
              </a:ext>
            </a:extLst>
          </p:cNvPr>
          <p:cNvSpPr/>
          <p:nvPr/>
        </p:nvSpPr>
        <p:spPr>
          <a:xfrm>
            <a:off x="24760487" y="5319589"/>
            <a:ext cx="10918791" cy="687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ans" sz="386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zh-Hans" altLang="en-US" sz="386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86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comparison: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B0FBEDC0-B4DA-6B42-80C9-8340A674D8DC}"/>
              </a:ext>
            </a:extLst>
          </p:cNvPr>
          <p:cNvSpPr/>
          <p:nvPr/>
        </p:nvSpPr>
        <p:spPr>
          <a:xfrm>
            <a:off x="24778769" y="9940595"/>
            <a:ext cx="10918791" cy="687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Hans" sz="386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</a:t>
            </a:r>
            <a:r>
              <a:rPr lang="zh-Hans" altLang="en-US" sz="386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Hans" sz="3866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prediction: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D236A61-6199-6E4F-8663-600AF3D82C75}"/>
              </a:ext>
            </a:extLst>
          </p:cNvPr>
          <p:cNvGrpSpPr/>
          <p:nvPr/>
        </p:nvGrpSpPr>
        <p:grpSpPr>
          <a:xfrm>
            <a:off x="24512222" y="10664478"/>
            <a:ext cx="11372321" cy="3445495"/>
            <a:chOff x="20289608" y="7858708"/>
            <a:chExt cx="9413261" cy="2851955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A16E71E-79BC-184A-9136-FB5E1A5994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3" t="11518" r="7176" b="5109"/>
            <a:stretch/>
          </p:blipFill>
          <p:spPr>
            <a:xfrm>
              <a:off x="26247588" y="7868381"/>
              <a:ext cx="3455281" cy="2534617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DB0C9E5-7BF5-834B-8151-2625B4D224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01" t="10260" r="10921" b="4245"/>
            <a:stretch/>
          </p:blipFill>
          <p:spPr>
            <a:xfrm>
              <a:off x="23206325" y="7858708"/>
              <a:ext cx="3296475" cy="254429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C53C10B-E897-3E4B-AD9E-4CD006F800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66" t="10178" r="8991" b="6875"/>
            <a:stretch/>
          </p:blipFill>
          <p:spPr>
            <a:xfrm>
              <a:off x="20289608" y="7866426"/>
              <a:ext cx="3256191" cy="2430537"/>
            </a:xfrm>
            <a:prstGeom prst="rect">
              <a:avLst/>
            </a:prstGeom>
          </p:spPr>
        </p:pic>
        <p:sp>
          <p:nvSpPr>
            <p:cNvPr id="80" name="Google Shape;109;p15">
              <a:extLst>
                <a:ext uri="{FF2B5EF4-FFF2-40B4-BE49-F238E27FC236}">
                  <a16:creationId xmlns:a16="http://schemas.microsoft.com/office/drawing/2014/main" id="{99E27DE5-9027-2F42-899E-B9286045C6A5}"/>
                </a:ext>
              </a:extLst>
            </p:cNvPr>
            <p:cNvSpPr txBox="1">
              <a:spLocks/>
            </p:cNvSpPr>
            <p:nvPr/>
          </p:nvSpPr>
          <p:spPr>
            <a:xfrm>
              <a:off x="20699939" y="10039817"/>
              <a:ext cx="2367912" cy="6488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8652" tIns="278652" rIns="278652" bIns="278652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28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Arial"/>
                <a:buNone/>
                <a:defRPr sz="26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  <a:lvl2pPr marL="914400" marR="0" lvl="1" indent="-3937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Arial"/>
                <a:buChar char="–"/>
                <a:defRPr sz="26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lvl2pPr>
              <a:lvl3pPr marL="1371600" marR="0" lvl="2" indent="-3937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Arial"/>
                <a:buChar char="•"/>
                <a:defRPr sz="26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lvl3pPr>
              <a:lvl4pPr marL="1828800" marR="0" lvl="3" indent="-3937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Arial"/>
                <a:buChar char="–"/>
                <a:defRPr sz="26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lvl4pPr>
              <a:lvl5pPr marL="2286000" marR="0" lvl="4" indent="-3937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Arial"/>
                <a:buChar char="»"/>
                <a:defRPr sz="26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lvl5pPr>
              <a:lvl6pPr marL="2743200" marR="0" lvl="5" indent="-838200" algn="l" rtl="0">
                <a:lnSpc>
                  <a:spcPct val="100000"/>
                </a:lnSpc>
                <a:spcBef>
                  <a:spcPts val="1700"/>
                </a:spcBef>
                <a:spcAft>
                  <a:spcPts val="0"/>
                </a:spcAft>
                <a:buClr>
                  <a:schemeClr val="dk1"/>
                </a:buClr>
                <a:buSzPts val="9600"/>
                <a:buFont typeface="Arial"/>
                <a:buChar char="•"/>
                <a:defRPr sz="9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6pPr>
              <a:lvl7pPr marL="3200400" marR="0" lvl="6" indent="-838200" algn="l" rtl="0">
                <a:lnSpc>
                  <a:spcPct val="100000"/>
                </a:lnSpc>
                <a:spcBef>
                  <a:spcPts val="1700"/>
                </a:spcBef>
                <a:spcAft>
                  <a:spcPts val="0"/>
                </a:spcAft>
                <a:buClr>
                  <a:schemeClr val="dk1"/>
                </a:buClr>
                <a:buSzPts val="9600"/>
                <a:buFont typeface="Arial"/>
                <a:buChar char="•"/>
                <a:defRPr sz="9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7pPr>
              <a:lvl8pPr marL="3657600" marR="0" lvl="7" indent="-838200" algn="l" rtl="0">
                <a:lnSpc>
                  <a:spcPct val="100000"/>
                </a:lnSpc>
                <a:spcBef>
                  <a:spcPts val="1700"/>
                </a:spcBef>
                <a:spcAft>
                  <a:spcPts val="0"/>
                </a:spcAft>
                <a:buClr>
                  <a:schemeClr val="dk1"/>
                </a:buClr>
                <a:buSzPts val="9600"/>
                <a:buFont typeface="Arial"/>
                <a:buChar char="•"/>
                <a:defRPr sz="9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8pPr>
              <a:lvl9pPr marL="4114800" marR="0" lvl="8" indent="-838200" algn="l" rtl="0">
                <a:lnSpc>
                  <a:spcPct val="100000"/>
                </a:lnSpc>
                <a:spcBef>
                  <a:spcPts val="1700"/>
                </a:spcBef>
                <a:spcAft>
                  <a:spcPts val="0"/>
                </a:spcAft>
                <a:buClr>
                  <a:schemeClr val="dk1"/>
                </a:buClr>
                <a:buSzPts val="9600"/>
                <a:buFont typeface="Arial"/>
                <a:buChar char="•"/>
                <a:defRPr sz="9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9pPr>
            </a:lstStyle>
            <a:p>
              <a:pPr marL="0" indent="0">
                <a:spcBef>
                  <a:spcPts val="0"/>
                </a:spcBef>
              </a:pPr>
              <a:r>
                <a:rPr lang="en-US" altLang="zh-Hans" sz="2899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RGB</a:t>
              </a:r>
              <a:r>
                <a:rPr lang="zh-Hans" altLang="en-US" sz="2899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Hans" sz="2899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Baseline</a:t>
              </a:r>
            </a:p>
            <a:p>
              <a:pPr marL="0" indent="0">
                <a:spcBef>
                  <a:spcPts val="0"/>
                </a:spcBef>
              </a:pPr>
              <a:endPara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indent="0">
                <a:spcBef>
                  <a:spcPts val="0"/>
                </a:spcBef>
              </a:pPr>
              <a:endParaRPr lang="en-US" sz="4349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Google Shape;109;p15">
              <a:extLst>
                <a:ext uri="{FF2B5EF4-FFF2-40B4-BE49-F238E27FC236}">
                  <a16:creationId xmlns:a16="http://schemas.microsoft.com/office/drawing/2014/main" id="{4221D0B4-C609-6348-85A6-17AACE98A9D3}"/>
                </a:ext>
              </a:extLst>
            </p:cNvPr>
            <p:cNvSpPr txBox="1">
              <a:spLocks/>
            </p:cNvSpPr>
            <p:nvPr/>
          </p:nvSpPr>
          <p:spPr>
            <a:xfrm>
              <a:off x="23683488" y="10047921"/>
              <a:ext cx="2367912" cy="6488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8652" tIns="278652" rIns="278652" bIns="278652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28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Arial"/>
                <a:buNone/>
                <a:defRPr sz="26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  <a:lvl2pPr marL="914400" marR="0" lvl="1" indent="-3937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Arial"/>
                <a:buChar char="–"/>
                <a:defRPr sz="26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lvl2pPr>
              <a:lvl3pPr marL="1371600" marR="0" lvl="2" indent="-3937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Arial"/>
                <a:buChar char="•"/>
                <a:defRPr sz="26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lvl3pPr>
              <a:lvl4pPr marL="1828800" marR="0" lvl="3" indent="-3937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Arial"/>
                <a:buChar char="–"/>
                <a:defRPr sz="26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lvl4pPr>
              <a:lvl5pPr marL="2286000" marR="0" lvl="4" indent="-3937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Arial"/>
                <a:buChar char="»"/>
                <a:defRPr sz="26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lvl5pPr>
              <a:lvl6pPr marL="2743200" marR="0" lvl="5" indent="-838200" algn="l" rtl="0">
                <a:lnSpc>
                  <a:spcPct val="100000"/>
                </a:lnSpc>
                <a:spcBef>
                  <a:spcPts val="1700"/>
                </a:spcBef>
                <a:spcAft>
                  <a:spcPts val="0"/>
                </a:spcAft>
                <a:buClr>
                  <a:schemeClr val="dk1"/>
                </a:buClr>
                <a:buSzPts val="9600"/>
                <a:buFont typeface="Arial"/>
                <a:buChar char="•"/>
                <a:defRPr sz="9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6pPr>
              <a:lvl7pPr marL="3200400" marR="0" lvl="6" indent="-838200" algn="l" rtl="0">
                <a:lnSpc>
                  <a:spcPct val="100000"/>
                </a:lnSpc>
                <a:spcBef>
                  <a:spcPts val="1700"/>
                </a:spcBef>
                <a:spcAft>
                  <a:spcPts val="0"/>
                </a:spcAft>
                <a:buClr>
                  <a:schemeClr val="dk1"/>
                </a:buClr>
                <a:buSzPts val="9600"/>
                <a:buFont typeface="Arial"/>
                <a:buChar char="•"/>
                <a:defRPr sz="9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7pPr>
              <a:lvl8pPr marL="3657600" marR="0" lvl="7" indent="-838200" algn="l" rtl="0">
                <a:lnSpc>
                  <a:spcPct val="100000"/>
                </a:lnSpc>
                <a:spcBef>
                  <a:spcPts val="1700"/>
                </a:spcBef>
                <a:spcAft>
                  <a:spcPts val="0"/>
                </a:spcAft>
                <a:buClr>
                  <a:schemeClr val="dk1"/>
                </a:buClr>
                <a:buSzPts val="9600"/>
                <a:buFont typeface="Arial"/>
                <a:buChar char="•"/>
                <a:defRPr sz="9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8pPr>
              <a:lvl9pPr marL="4114800" marR="0" lvl="8" indent="-838200" algn="l" rtl="0">
                <a:lnSpc>
                  <a:spcPct val="100000"/>
                </a:lnSpc>
                <a:spcBef>
                  <a:spcPts val="1700"/>
                </a:spcBef>
                <a:spcAft>
                  <a:spcPts val="0"/>
                </a:spcAft>
                <a:buClr>
                  <a:schemeClr val="dk1"/>
                </a:buClr>
                <a:buSzPts val="9600"/>
                <a:buFont typeface="Arial"/>
                <a:buChar char="•"/>
                <a:defRPr sz="9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9pPr>
            </a:lstStyle>
            <a:p>
              <a:pPr marL="0" indent="0">
                <a:spcBef>
                  <a:spcPts val="0"/>
                </a:spcBef>
              </a:pPr>
              <a:r>
                <a:rPr lang="en-US" altLang="zh-Hans" sz="2899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RGBD</a:t>
              </a:r>
              <a:r>
                <a:rPr lang="zh-Hans" altLang="en-US" sz="2899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Hans" sz="2899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</a:p>
            <a:p>
              <a:pPr marL="0" indent="0">
                <a:spcBef>
                  <a:spcPts val="0"/>
                </a:spcBef>
              </a:pPr>
              <a:endPara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indent="0">
                <a:spcBef>
                  <a:spcPts val="0"/>
                </a:spcBef>
              </a:pPr>
              <a:endParaRPr lang="en-US" sz="4349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Google Shape;109;p15">
              <a:extLst>
                <a:ext uri="{FF2B5EF4-FFF2-40B4-BE49-F238E27FC236}">
                  <a16:creationId xmlns:a16="http://schemas.microsoft.com/office/drawing/2014/main" id="{7AC907AE-280A-FE4D-9807-B74B8C517BC8}"/>
                </a:ext>
              </a:extLst>
            </p:cNvPr>
            <p:cNvSpPr txBox="1">
              <a:spLocks/>
            </p:cNvSpPr>
            <p:nvPr/>
          </p:nvSpPr>
          <p:spPr>
            <a:xfrm>
              <a:off x="26755937" y="10061861"/>
              <a:ext cx="2367912" cy="6488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78652" tIns="278652" rIns="278652" bIns="278652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286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Arial"/>
                <a:buNone/>
                <a:defRPr sz="26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  <a:lvl2pPr marL="914400" marR="0" lvl="1" indent="-3937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Arial"/>
                <a:buChar char="–"/>
                <a:defRPr sz="26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lvl2pPr>
              <a:lvl3pPr marL="1371600" marR="0" lvl="2" indent="-3937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Arial"/>
                <a:buChar char="•"/>
                <a:defRPr sz="26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lvl3pPr>
              <a:lvl4pPr marL="1828800" marR="0" lvl="3" indent="-3937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Arial"/>
                <a:buChar char="–"/>
                <a:defRPr sz="26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lvl4pPr>
              <a:lvl5pPr marL="2286000" marR="0" lvl="4" indent="-393700" algn="l" rtl="0">
                <a:lnSpc>
                  <a:spcPct val="10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Arial"/>
                <a:buChar char="»"/>
                <a:defRPr sz="2600" b="0" i="0" u="none" strike="noStrike" cap="none">
                  <a:solidFill>
                    <a:schemeClr val="dk1"/>
                  </a:solidFill>
                  <a:latin typeface="Trebuchet MS"/>
                  <a:ea typeface="Trebuchet MS"/>
                  <a:cs typeface="Trebuchet MS"/>
                  <a:sym typeface="Trebuchet MS"/>
                </a:defRPr>
              </a:lvl5pPr>
              <a:lvl6pPr marL="2743200" marR="0" lvl="5" indent="-838200" algn="l" rtl="0">
                <a:lnSpc>
                  <a:spcPct val="100000"/>
                </a:lnSpc>
                <a:spcBef>
                  <a:spcPts val="1700"/>
                </a:spcBef>
                <a:spcAft>
                  <a:spcPts val="0"/>
                </a:spcAft>
                <a:buClr>
                  <a:schemeClr val="dk1"/>
                </a:buClr>
                <a:buSzPts val="9600"/>
                <a:buFont typeface="Arial"/>
                <a:buChar char="•"/>
                <a:defRPr sz="9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6pPr>
              <a:lvl7pPr marL="3200400" marR="0" lvl="6" indent="-838200" algn="l" rtl="0">
                <a:lnSpc>
                  <a:spcPct val="100000"/>
                </a:lnSpc>
                <a:spcBef>
                  <a:spcPts val="1700"/>
                </a:spcBef>
                <a:spcAft>
                  <a:spcPts val="0"/>
                </a:spcAft>
                <a:buClr>
                  <a:schemeClr val="dk1"/>
                </a:buClr>
                <a:buSzPts val="9600"/>
                <a:buFont typeface="Arial"/>
                <a:buChar char="•"/>
                <a:defRPr sz="9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7pPr>
              <a:lvl8pPr marL="3657600" marR="0" lvl="7" indent="-838200" algn="l" rtl="0">
                <a:lnSpc>
                  <a:spcPct val="100000"/>
                </a:lnSpc>
                <a:spcBef>
                  <a:spcPts val="1700"/>
                </a:spcBef>
                <a:spcAft>
                  <a:spcPts val="0"/>
                </a:spcAft>
                <a:buClr>
                  <a:schemeClr val="dk1"/>
                </a:buClr>
                <a:buSzPts val="9600"/>
                <a:buFont typeface="Arial"/>
                <a:buChar char="•"/>
                <a:defRPr sz="9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8pPr>
              <a:lvl9pPr marL="4114800" marR="0" lvl="8" indent="-838200" algn="l" rtl="0">
                <a:lnSpc>
                  <a:spcPct val="100000"/>
                </a:lnSpc>
                <a:spcBef>
                  <a:spcPts val="1700"/>
                </a:spcBef>
                <a:spcAft>
                  <a:spcPts val="0"/>
                </a:spcAft>
                <a:buClr>
                  <a:schemeClr val="dk1"/>
                </a:buClr>
                <a:buSzPts val="9600"/>
                <a:buFont typeface="Arial"/>
                <a:buChar char="•"/>
                <a:defRPr sz="9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9pPr>
            </a:lstStyle>
            <a:p>
              <a:pPr marL="0" indent="0">
                <a:spcBef>
                  <a:spcPts val="0"/>
                </a:spcBef>
              </a:pPr>
              <a:r>
                <a:rPr lang="en-US" altLang="zh-Hans" sz="2899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Ground</a:t>
              </a:r>
              <a:r>
                <a:rPr lang="zh-Hans" altLang="en-US" sz="2899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Hans" sz="2899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truth</a:t>
              </a:r>
            </a:p>
            <a:p>
              <a:pPr marL="0" indent="0">
                <a:spcBef>
                  <a:spcPts val="0"/>
                </a:spcBef>
              </a:pPr>
              <a:endParaRPr lang="en-US" altLang="zh-Hans" sz="3383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0" indent="0">
                <a:spcBef>
                  <a:spcPts val="0"/>
                </a:spcBef>
              </a:pPr>
              <a:endParaRPr lang="en-US" sz="4349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18542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2729</TotalTime>
  <Words>446</Words>
  <Application>Microsoft Macintosh PowerPoint</Application>
  <PresentationFormat>Custom</PresentationFormat>
  <Paragraphs>154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等线</vt:lpstr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jiqiand</dc:creator>
  <cp:lastModifiedBy>jiqiand</cp:lastModifiedBy>
  <cp:revision>38</cp:revision>
  <cp:lastPrinted>2018-12-06T04:31:39Z</cp:lastPrinted>
  <dcterms:created xsi:type="dcterms:W3CDTF">2018-11-28T23:34:20Z</dcterms:created>
  <dcterms:modified xsi:type="dcterms:W3CDTF">2018-12-11T19:32:33Z</dcterms:modified>
</cp:coreProperties>
</file>